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6" r:id="rId2"/>
    <p:sldMasterId id="2147483686" r:id="rId3"/>
  </p:sldMasterIdLst>
  <p:notesMasterIdLst>
    <p:notesMasterId r:id="rId13"/>
  </p:notesMasterIdLst>
  <p:sldIdLst>
    <p:sldId id="256" r:id="rId4"/>
    <p:sldId id="268" r:id="rId5"/>
    <p:sldId id="308" r:id="rId6"/>
    <p:sldId id="299" r:id="rId7"/>
    <p:sldId id="305" r:id="rId8"/>
    <p:sldId id="311" r:id="rId9"/>
    <p:sldId id="307" r:id="rId10"/>
    <p:sldId id="304" r:id="rId11"/>
    <p:sldId id="310" r:id="rId12"/>
  </p:sldIdLst>
  <p:sldSz cx="12192000" cy="6858000"/>
  <p:notesSz cx="6858000" cy="9144000"/>
  <p:defaultText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guide id="4" orient="horz" pos="262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9CFF"/>
    <a:srgbClr val="004274"/>
    <a:srgbClr val="CEF5FA"/>
    <a:srgbClr val="CBF1A5"/>
    <a:srgbClr val="8FE329"/>
    <a:srgbClr val="171B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0A15C55-8517-42AA-B614-E9B94910E393}">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Средний стиль 2 — акцент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78" autoAdjust="0"/>
    <p:restoredTop sz="35758" autoAdjust="0"/>
  </p:normalViewPr>
  <p:slideViewPr>
    <p:cSldViewPr snapToGrid="0" showGuides="1">
      <p:cViewPr varScale="1">
        <p:scale>
          <a:sx n="31" d="100"/>
          <a:sy n="31" d="100"/>
        </p:scale>
        <p:origin x="2563" y="43"/>
      </p:cViewPr>
      <p:guideLst>
        <p:guide pos="3840"/>
        <p:guide orient="horz" pos="2160"/>
        <p:guide orient="horz" pos="2623"/>
      </p:guideLst>
    </p:cSldViewPr>
  </p:slideViewPr>
  <p:notesTextViewPr>
    <p:cViewPr>
      <p:scale>
        <a:sx n="130" d="100"/>
        <a:sy n="130" d="100"/>
      </p:scale>
      <p:origin x="0" y="-192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notesMaster" Target="notesMasters/notesMaster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viewProps" Target="view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528606-C59B-4CF8-AD4B-B18A73BA05E3}" type="datetimeFigureOut">
              <a:rPr lang="en-US" smtClean="0"/>
              <a:t>9/13/2016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34F22-4C54-44F7-BA36-156EB68FF09E}" type="slidenum">
              <a:rPr lang="en-US" smtClean="0"/>
              <a:t>‹#›</a:t>
            </a:fld>
            <a:endParaRPr lang="en-US"/>
          </a:p>
        </p:txBody>
      </p:sp>
    </p:spTree>
    <p:extLst>
      <p:ext uri="{BB962C8B-B14F-4D97-AF65-F5344CB8AC3E}">
        <p14:creationId xmlns:p14="http://schemas.microsoft.com/office/powerpoint/2010/main" val="3276675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dirty="0"/>
              <a:t>Привіт!</a:t>
            </a:r>
            <a:endParaRPr lang="en-US" altLang="en-US" dirty="0"/>
          </a:p>
          <a:p>
            <a:r>
              <a:rPr lang="uk-UA" altLang="en-US" dirty="0"/>
              <a:t>Другий</a:t>
            </a:r>
            <a:r>
              <a:rPr lang="uk-UA" altLang="en-US" baseline="0" dirty="0"/>
              <a:t> </a:t>
            </a:r>
            <a:r>
              <a:rPr lang="uk-UA" altLang="en-US" dirty="0"/>
              <a:t>модуль курсу</a:t>
            </a:r>
            <a:r>
              <a:rPr lang="en-US" altLang="en-US" dirty="0"/>
              <a:t> </a:t>
            </a:r>
            <a:r>
              <a:rPr lang="uk-UA" altLang="en-US" baseline="0" dirty="0"/>
              <a:t>Вимоги до програмного забезпечення</a:t>
            </a:r>
            <a:r>
              <a:rPr lang="en-US" altLang="en-US" baseline="0" dirty="0"/>
              <a:t>.</a:t>
            </a:r>
          </a:p>
          <a:p>
            <a:r>
              <a:rPr lang="uk-UA" baseline="0" dirty="0"/>
              <a:t>Типи </a:t>
            </a:r>
            <a:r>
              <a:rPr lang="uk-UA" baseline="0" dirty="0" smtClean="0"/>
              <a:t>вимог.</a:t>
            </a:r>
            <a:endParaRPr lang="en-US" dirty="0"/>
          </a:p>
        </p:txBody>
      </p:sp>
      <p:sp>
        <p:nvSpPr>
          <p:cNvPr id="4" name="Slide Number Placeholder 3"/>
          <p:cNvSpPr>
            <a:spLocks noGrp="1"/>
          </p:cNvSpPr>
          <p:nvPr>
            <p:ph type="sldNum" sz="quarter" idx="10"/>
          </p:nvPr>
        </p:nvSpPr>
        <p:spPr/>
        <p:txBody>
          <a:bodyPr/>
          <a:lstStyle/>
          <a:p>
            <a:fld id="{DF634F22-4C54-44F7-BA36-156EB68FF09E}" type="slidenum">
              <a:rPr lang="en-US" smtClean="0"/>
              <a:t>1</a:t>
            </a:fld>
            <a:endParaRPr lang="en-US" dirty="0"/>
          </a:p>
        </p:txBody>
      </p:sp>
    </p:spTree>
    <p:extLst>
      <p:ext uri="{BB962C8B-B14F-4D97-AF65-F5344CB8AC3E}">
        <p14:creationId xmlns:p14="http://schemas.microsoft.com/office/powerpoint/2010/main" val="3715695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uk-UA" dirty="0"/>
              <a:t>У</a:t>
            </a:r>
            <a:r>
              <a:rPr lang="uk-UA" baseline="0" dirty="0"/>
              <a:t> першому модулі ви дізналися що таке вимоги до програмного забезпечення і наскільки вони важливі для успішності проекту.</a:t>
            </a:r>
          </a:p>
          <a:p>
            <a:pPr marL="0" indent="0">
              <a:buFont typeface="Arial" panose="020B0604020202020204" pitchFamily="34" charset="0"/>
              <a:buNone/>
            </a:pPr>
            <a:r>
              <a:rPr lang="uk-UA" baseline="0" dirty="0"/>
              <a:t>Сьогодні дослідимо, що є джерелами вимог</a:t>
            </a:r>
            <a:r>
              <a:rPr lang="uk-UA" dirty="0"/>
              <a:t> до</a:t>
            </a:r>
            <a:r>
              <a:rPr lang="uk-UA" baseline="0" dirty="0"/>
              <a:t> продукту та</a:t>
            </a:r>
            <a:r>
              <a:rPr lang="uk-UA" dirty="0"/>
              <a:t> хто і як їх отримує.</a:t>
            </a:r>
          </a:p>
          <a:p>
            <a:pPr marL="0" indent="0">
              <a:buFont typeface="Arial" panose="020B0604020202020204" pitchFamily="34" charset="0"/>
              <a:buNone/>
            </a:pPr>
            <a:r>
              <a:rPr lang="uk-UA" dirty="0"/>
              <a:t>Також</a:t>
            </a:r>
            <a:r>
              <a:rPr lang="uk-UA" baseline="0" dirty="0"/>
              <a:t> побачимо, що існують різні рівні та типи вимоги, навчимося розрізняти функціональні та нефункціональні </a:t>
            </a:r>
            <a:r>
              <a:rPr lang="uk-UA" baseline="0" dirty="0" smtClean="0"/>
              <a:t>вимоги.</a:t>
            </a:r>
            <a:endParaRPr lang="uk-UA" baseline="0" dirty="0"/>
          </a:p>
          <a:p>
            <a:pPr marL="0" indent="0">
              <a:buFont typeface="Arial" panose="020B0604020202020204" pitchFamily="34" charset="0"/>
              <a:buNone/>
            </a:pPr>
            <a:r>
              <a:rPr lang="uk-UA" baseline="0" dirty="0"/>
              <a:t>Крім того деякі вимоги можуть бути неявними – як їх виявити?</a:t>
            </a:r>
            <a:endParaRPr lang="en-US" dirty="0"/>
          </a:p>
        </p:txBody>
      </p:sp>
      <p:sp>
        <p:nvSpPr>
          <p:cNvPr id="4" name="Slide Number Placeholder 3"/>
          <p:cNvSpPr>
            <a:spLocks noGrp="1"/>
          </p:cNvSpPr>
          <p:nvPr>
            <p:ph type="sldNum" sz="quarter" idx="10"/>
          </p:nvPr>
        </p:nvSpPr>
        <p:spPr/>
        <p:txBody>
          <a:bodyPr/>
          <a:lstStyle/>
          <a:p>
            <a:fld id="{DF634F22-4C54-44F7-BA36-156EB68FF09E}" type="slidenum">
              <a:rPr lang="en-US" smtClean="0"/>
              <a:t>2</a:t>
            </a:fld>
            <a:endParaRPr lang="en-US" dirty="0"/>
          </a:p>
        </p:txBody>
      </p:sp>
    </p:spTree>
    <p:extLst>
      <p:ext uri="{BB962C8B-B14F-4D97-AF65-F5344CB8AC3E}">
        <p14:creationId xmlns:p14="http://schemas.microsoft.com/office/powerpoint/2010/main" val="602461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uk-UA" b="0" baseline="0" dirty="0"/>
              <a:t>Як отримують вимоги до продукту? </a:t>
            </a:r>
            <a:r>
              <a:rPr lang="uk-UA" sz="1200" b="0" i="0" u="none" strike="noStrike" kern="1200" baseline="0" dirty="0">
                <a:solidFill>
                  <a:schemeClr val="tx1"/>
                </a:solidFill>
                <a:latin typeface="+mn-lt"/>
                <a:ea typeface="+mn-ea"/>
                <a:cs typeface="+mn-cs"/>
              </a:rPr>
              <a:t>І хто з команди за це відповідає?</a:t>
            </a:r>
          </a:p>
          <a:p>
            <a:r>
              <a:rPr lang="uk-UA" sz="1200" b="0" i="0" u="none" strike="noStrike" kern="1200" baseline="0" dirty="0">
                <a:solidFill>
                  <a:schemeClr val="tx1"/>
                </a:solidFill>
                <a:latin typeface="+mn-lt"/>
                <a:ea typeface="+mn-ea"/>
                <a:cs typeface="+mn-cs"/>
              </a:rPr>
              <a:t>На початковому етапі</a:t>
            </a:r>
            <a:r>
              <a:rPr lang="en-US" sz="1200" b="0" i="0" u="none" strike="noStrike" kern="1200" baseline="0" dirty="0">
                <a:solidFill>
                  <a:schemeClr val="tx1"/>
                </a:solidFill>
                <a:latin typeface="+mn-lt"/>
                <a:ea typeface="+mn-ea"/>
                <a:cs typeface="+mn-cs"/>
              </a:rPr>
              <a:t> </a:t>
            </a:r>
            <a:r>
              <a:rPr lang="uk-UA" sz="1200" b="0" i="0" u="none" strike="noStrike" kern="1200" baseline="0" dirty="0">
                <a:solidFill>
                  <a:schemeClr val="tx1"/>
                </a:solidFill>
                <a:latin typeface="+mn-lt"/>
                <a:ea typeface="+mn-ea"/>
                <a:cs typeface="+mn-cs"/>
              </a:rPr>
              <a:t>розробки, зокрема на фазі Дослідження (</a:t>
            </a:r>
            <a:r>
              <a:rPr lang="en-US" sz="1200" b="0" i="0" u="none" strike="noStrike" kern="1200" baseline="0" dirty="0">
                <a:solidFill>
                  <a:schemeClr val="tx1"/>
                </a:solidFill>
                <a:latin typeface="+mn-lt"/>
                <a:ea typeface="+mn-ea"/>
                <a:cs typeface="+mn-cs"/>
              </a:rPr>
              <a:t>Discovery)</a:t>
            </a:r>
            <a:r>
              <a:rPr lang="uk-UA" sz="1200" b="0" i="0" u="none" strike="noStrike" kern="1200" baseline="0" dirty="0">
                <a:solidFill>
                  <a:schemeClr val="tx1"/>
                </a:solidFill>
                <a:latin typeface="+mn-lt"/>
                <a:ea typeface="+mn-ea"/>
                <a:cs typeface="+mn-cs"/>
              </a:rPr>
              <a:t> бізнес аналітик чи у випадку </a:t>
            </a:r>
            <a:r>
              <a:rPr lang="en-US" sz="1200" b="0" i="0" u="none" strike="noStrike" kern="1200" baseline="0" dirty="0">
                <a:solidFill>
                  <a:schemeClr val="tx1"/>
                </a:solidFill>
                <a:latin typeface="+mn-lt"/>
                <a:ea typeface="+mn-ea"/>
                <a:cs typeface="+mn-cs"/>
              </a:rPr>
              <a:t>scrum</a:t>
            </a:r>
            <a:r>
              <a:rPr lang="uk-UA" sz="1200" b="0" i="0" u="none" strike="noStrike" kern="1200" baseline="0" dirty="0">
                <a:solidFill>
                  <a:schemeClr val="tx1"/>
                </a:solidFill>
                <a:latin typeface="+mn-lt"/>
                <a:ea typeface="+mn-ea"/>
                <a:cs typeface="+mn-cs"/>
              </a:rPr>
              <a:t>у - власник продукту (</a:t>
            </a:r>
            <a:r>
              <a:rPr lang="en-US" sz="1200" b="0" i="0" u="none" strike="noStrike" kern="1200" baseline="0" dirty="0">
                <a:solidFill>
                  <a:schemeClr val="tx1"/>
                </a:solidFill>
                <a:latin typeface="+mn-lt"/>
                <a:ea typeface="+mn-ea"/>
                <a:cs typeface="+mn-cs"/>
              </a:rPr>
              <a:t>Product owner)</a:t>
            </a:r>
            <a:r>
              <a:rPr lang="uk-UA" sz="1200" b="0" i="0" u="none" strike="noStrike" kern="1200" baseline="0" dirty="0">
                <a:solidFill>
                  <a:schemeClr val="tx1"/>
                </a:solidFill>
                <a:latin typeface="+mn-lt"/>
                <a:ea typeface="+mn-ea"/>
                <a:cs typeface="+mn-cs"/>
              </a:rPr>
              <a:t> здійснює збір, аналіз, узгодження та документування вимог. </a:t>
            </a:r>
          </a:p>
          <a:p>
            <a:r>
              <a:rPr lang="uk-UA" sz="1200" b="0" i="0" u="none" strike="noStrike" kern="1200" baseline="0" dirty="0">
                <a:solidFill>
                  <a:schemeClr val="tx1"/>
                </a:solidFill>
                <a:latin typeface="+mn-lt"/>
                <a:ea typeface="+mn-ea"/>
                <a:cs typeface="+mn-cs"/>
              </a:rPr>
              <a:t>На цьому етапі важливо визначити джерела вимог та застосувати різні техніки для їх отримання.</a:t>
            </a:r>
          </a:p>
          <a:p>
            <a:r>
              <a:rPr lang="uk-UA" b="0" baseline="0" dirty="0"/>
              <a:t>На перший погляд здається, що єдиним джерелом вимог є замовник продукту, а єдиною технікою отримання від нього вимог є бесіда чи інтервю.</a:t>
            </a:r>
          </a:p>
          <a:p>
            <a:r>
              <a:rPr lang="uk-UA" b="0" baseline="0" dirty="0"/>
              <a:t>Насправді це не так.</a:t>
            </a:r>
          </a:p>
          <a:p>
            <a:r>
              <a:rPr lang="uk-UA" b="1" baseline="0" dirty="0"/>
              <a:t>Виділяють три основних джерела вимог:</a:t>
            </a:r>
          </a:p>
          <a:p>
            <a:pPr marL="171450" indent="-171450">
              <a:buFontTx/>
              <a:buChar char="-"/>
            </a:pPr>
            <a:r>
              <a:rPr lang="uk-UA" b="0" baseline="0" dirty="0"/>
              <a:t>Зацікавлені сторони</a:t>
            </a:r>
          </a:p>
          <a:p>
            <a:pPr marL="171450" indent="-171450">
              <a:buFontTx/>
              <a:buChar char="-"/>
            </a:pPr>
            <a:r>
              <a:rPr lang="uk-UA" b="0" baseline="0" dirty="0"/>
              <a:t>Існуючі документи та</a:t>
            </a:r>
          </a:p>
          <a:p>
            <a:pPr marL="171450" indent="-171450">
              <a:buFontTx/>
              <a:buChar char="-"/>
            </a:pPr>
            <a:r>
              <a:rPr lang="uk-UA" b="0" baseline="0" dirty="0"/>
              <a:t>Існуючі системи</a:t>
            </a:r>
            <a:r>
              <a:rPr lang="uk-UA" b="1" baseline="0" dirty="0"/>
              <a:t> </a:t>
            </a:r>
          </a:p>
          <a:p>
            <a:r>
              <a:rPr lang="uk-UA" b="0" baseline="0" dirty="0"/>
              <a:t>До зацікавлених сторін насамперед відносяться користувачі майбутнього продукту, особи, які володіють знаннями з предметної області.  Вони визначать потреби користувача та атрибути якості.</a:t>
            </a:r>
          </a:p>
          <a:p>
            <a:r>
              <a:rPr lang="uk-UA" b="0" baseline="0" dirty="0"/>
              <a:t>Далі зацікавленими є замовник, спонсор також ринок. Вони  визначать бізнес потреби продукту.</a:t>
            </a:r>
          </a:p>
          <a:p>
            <a:r>
              <a:rPr lang="uk-UA" b="0" baseline="0" dirty="0"/>
              <a:t>З існуючих документів, які описують інтерфейс, стратегію, систему вцілому, правові обмеження, стандарти чи угоди отримують вимоги щодо дизайну, технічної реалізації, а також різноманітні обмеження.</a:t>
            </a:r>
          </a:p>
          <a:p>
            <a:r>
              <a:rPr lang="uk-UA" b="0" baseline="0" dirty="0"/>
              <a:t>Подібні чи сумісні системи, або попередні версії нашого продукту, звіти по їх функціонуванню теж стають хорошим джерелом вимог.</a:t>
            </a:r>
          </a:p>
          <a:p>
            <a:r>
              <a:rPr lang="uk-UA" b="0" baseline="0" dirty="0"/>
              <a:t> </a:t>
            </a:r>
            <a:endParaRPr lang="en-US" b="0" baseline="0" dirty="0"/>
          </a:p>
        </p:txBody>
      </p:sp>
    </p:spTree>
    <p:extLst>
      <p:ext uri="{BB962C8B-B14F-4D97-AF65-F5344CB8AC3E}">
        <p14:creationId xmlns:p14="http://schemas.microsoft.com/office/powerpoint/2010/main" val="1221612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b="0" dirty="0"/>
              <a:t>Для</a:t>
            </a:r>
            <a:r>
              <a:rPr lang="uk-UA" b="0" baseline="0" dirty="0"/>
              <a:t> того, щоб отримати вимоги з існуючих джерел застосовують різні техніки видобування вимог:</a:t>
            </a:r>
            <a:endParaRPr lang="uk-UA" b="0" dirty="0"/>
          </a:p>
          <a:p>
            <a:r>
              <a:rPr lang="ru-RU" b="0" baseline="0" dirty="0"/>
              <a:t>Це і</a:t>
            </a:r>
            <a:r>
              <a:rPr lang="ru-RU" b="0" dirty="0"/>
              <a:t>нтерв'ю,</a:t>
            </a:r>
            <a:r>
              <a:rPr lang="ru-RU" b="0" baseline="0" dirty="0"/>
              <a:t>  д</a:t>
            </a:r>
            <a:r>
              <a:rPr lang="ru-RU" b="0" dirty="0"/>
              <a:t>искусії, семінари з потенційними користувачами</a:t>
            </a:r>
            <a:r>
              <a:rPr lang="ru-RU" b="0" baseline="0" dirty="0"/>
              <a:t>, замовниками продукту чи іншими зацікавленими сторонами.</a:t>
            </a:r>
            <a:r>
              <a:rPr lang="uk-UA" b="0" baseline="0" dirty="0"/>
              <a:t> </a:t>
            </a:r>
          </a:p>
          <a:p>
            <a:r>
              <a:rPr lang="ru-RU" b="0" dirty="0"/>
              <a:t>Аналіз</a:t>
            </a:r>
            <a:r>
              <a:rPr lang="ru-RU" b="0" baseline="0" dirty="0"/>
              <a:t> </a:t>
            </a:r>
            <a:r>
              <a:rPr lang="uk-UA" b="0" baseline="0" dirty="0"/>
              <a:t>доступних </a:t>
            </a:r>
            <a:r>
              <a:rPr lang="ru-RU" b="0" baseline="0" dirty="0"/>
              <a:t>д</a:t>
            </a:r>
            <a:r>
              <a:rPr lang="ru-RU" b="0" dirty="0"/>
              <a:t>окументів</a:t>
            </a:r>
            <a:r>
              <a:rPr lang="ru-RU" b="0" baseline="0" dirty="0"/>
              <a:t>. </a:t>
            </a:r>
          </a:p>
          <a:p>
            <a:r>
              <a:rPr lang="ru-RU" b="0" baseline="0" dirty="0"/>
              <a:t>Побудова прототипів майбутнього продукту, визначення інтерфейсів між продуктом та користувачами чи іншими системами </a:t>
            </a:r>
          </a:p>
          <a:p>
            <a:r>
              <a:rPr lang="ru-RU" b="0" baseline="0" dirty="0"/>
              <a:t>Також різноманітні маркетингові дослідження та </a:t>
            </a:r>
            <a:r>
              <a:rPr lang="uk-UA" b="0" baseline="0" dirty="0"/>
              <a:t>опитувальники </a:t>
            </a:r>
            <a:r>
              <a:rPr lang="uk-UA" b="0" baseline="0" dirty="0" smtClean="0"/>
              <a:t>користувачів.</a:t>
            </a:r>
            <a:endParaRPr lang="uk-UA" b="0" baseline="0" dirty="0"/>
          </a:p>
          <a:p>
            <a:r>
              <a:rPr lang="uk-UA" b="0" baseline="0" dirty="0"/>
              <a:t>Спостереження за користувачами у роботі і </a:t>
            </a:r>
            <a:r>
              <a:rPr lang="uk-UA" b="0" baseline="0" dirty="0" smtClean="0"/>
              <a:t>інше.</a:t>
            </a:r>
            <a:endParaRPr lang="uk-UA" b="0" baseline="0" dirty="0"/>
          </a:p>
          <a:p>
            <a:r>
              <a:rPr lang="uk-UA" b="0" baseline="0" dirty="0"/>
              <a:t>Процес отримання вимог до продукту не є лінійним. Зібрані вимоги аналізують, уточнюють, документують, </a:t>
            </a:r>
            <a:r>
              <a:rPr lang="uk-UA" b="0" baseline="0" dirty="0" smtClean="0"/>
              <a:t>затверджують.</a:t>
            </a:r>
            <a:endParaRPr lang="uk-UA" b="0" baseline="0" dirty="0"/>
          </a:p>
          <a:p>
            <a:r>
              <a:rPr lang="uk-UA" b="0" baseline="0" dirty="0"/>
              <a:t>І так повторюють доти, доки не будуть отримані повні задокументовані вимоги, погоджні зі всіма зацікавленими сторонами. </a:t>
            </a:r>
          </a:p>
          <a:p>
            <a:r>
              <a:rPr lang="uk-UA" b="0" baseline="0" dirty="0"/>
              <a:t>Звичайно, на цьому робота з вимогами не закінчується.</a:t>
            </a:r>
          </a:p>
          <a:p>
            <a:r>
              <a:rPr lang="uk-UA" b="0" baseline="0" dirty="0"/>
              <a:t>Вони ще будуть аналізуватися інженерами контролю якості, уточнюватися в процесі імплементації та перевірки.</a:t>
            </a:r>
          </a:p>
          <a:p>
            <a:endParaRPr lang="uk-UA" b="1" baseline="0" dirty="0"/>
          </a:p>
          <a:p>
            <a:endParaRPr lang="uk-UA" b="1" baseline="0" dirty="0"/>
          </a:p>
          <a:p>
            <a:endParaRPr lang="uk-UA" b="1" baseline="0" dirty="0"/>
          </a:p>
        </p:txBody>
      </p:sp>
      <p:sp>
        <p:nvSpPr>
          <p:cNvPr id="4" name="Slide Number Placeholder 3"/>
          <p:cNvSpPr>
            <a:spLocks noGrp="1"/>
          </p:cNvSpPr>
          <p:nvPr>
            <p:ph type="sldNum" sz="quarter" idx="10"/>
          </p:nvPr>
        </p:nvSpPr>
        <p:spPr/>
        <p:txBody>
          <a:bodyPr/>
          <a:lstStyle/>
          <a:p>
            <a:fld id="{DF634F22-4C54-44F7-BA36-156EB68FF09E}" type="slidenum">
              <a:rPr lang="en-US" smtClean="0"/>
              <a:t>4</a:t>
            </a:fld>
            <a:endParaRPr lang="en-US"/>
          </a:p>
        </p:txBody>
      </p:sp>
    </p:spTree>
    <p:extLst>
      <p:ext uri="{BB962C8B-B14F-4D97-AF65-F5344CB8AC3E}">
        <p14:creationId xmlns:p14="http://schemas.microsoft.com/office/powerpoint/2010/main" val="2159563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baseline="0" dirty="0"/>
              <a:t>Як бачимо, вимоги до продукту отримують з різних джерел, при цьому вони можуть бути на різних рівнях. </a:t>
            </a:r>
          </a:p>
          <a:p>
            <a:r>
              <a:rPr lang="uk-UA" baseline="0" dirty="0"/>
              <a:t>Що це за рівні? </a:t>
            </a:r>
          </a:p>
          <a:p>
            <a:r>
              <a:rPr lang="uk-UA" baseline="0" dirty="0"/>
              <a:t>(Тут можна дати тест про рівні вимог)</a:t>
            </a:r>
          </a:p>
          <a:p>
            <a:r>
              <a:rPr lang="uk-UA" baseline="0" dirty="0"/>
              <a:t>Дійсно виділяють три рівні вимог: бізнес вимоги, вимоги користувача та функціональні вимоги</a:t>
            </a:r>
          </a:p>
          <a:p>
            <a:r>
              <a:rPr lang="en-US" baseline="0" dirty="0"/>
              <a:t>1Animation</a:t>
            </a:r>
            <a:endParaRPr lang="uk-UA" baseline="0" dirty="0"/>
          </a:p>
          <a:p>
            <a:r>
              <a:rPr lang="uk-UA" b="1" baseline="0" dirty="0"/>
              <a:t>Бізнес </a:t>
            </a:r>
            <a:r>
              <a:rPr lang="ru-RU" b="1" baseline="0" dirty="0"/>
              <a:t>вимоги</a:t>
            </a:r>
            <a:r>
              <a:rPr lang="ru-RU" baseline="0" dirty="0"/>
              <a:t> – це вимоги </a:t>
            </a:r>
            <a:r>
              <a:rPr lang="uk-UA" baseline="0" dirty="0"/>
              <a:t>найвищого</a:t>
            </a:r>
            <a:r>
              <a:rPr lang="ru-RU" baseline="0" dirty="0"/>
              <a:t> рівня, які виражають ціль продукту.</a:t>
            </a:r>
          </a:p>
          <a:p>
            <a:r>
              <a:rPr lang="uk-UA" sz="1200" dirty="0">
                <a:latin typeface="Tahoma" pitchFamily="34" charset="0"/>
                <a:ea typeface="Tahoma" pitchFamily="34" charset="0"/>
                <a:cs typeface="Tahoma" pitchFamily="34" charset="0"/>
              </a:rPr>
              <a:t>Бізнес</a:t>
            </a:r>
            <a:r>
              <a:rPr lang="uk-UA" sz="1200" baseline="0" dirty="0">
                <a:latin typeface="Tahoma" pitchFamily="34" charset="0"/>
                <a:ea typeface="Tahoma" pitchFamily="34" charset="0"/>
                <a:cs typeface="Tahoma" pitchFamily="34" charset="0"/>
              </a:rPr>
              <a:t> вимоги описують фінансові, ринкові, або інші бізнес переваги, які або клієнти або організація розробників бажають отримати від продукту. Це відповідь на питання </a:t>
            </a:r>
            <a:r>
              <a:rPr lang="uk-UA" sz="1200" b="1" baseline="0" dirty="0">
                <a:latin typeface="Tahoma" pitchFamily="34" charset="0"/>
                <a:ea typeface="Tahoma" pitchFamily="34" charset="0"/>
                <a:cs typeface="Tahoma" pitchFamily="34" charset="0"/>
              </a:rPr>
              <a:t>Ч</a:t>
            </a:r>
            <a:r>
              <a:rPr lang="uk-UA" b="1" baseline="0" dirty="0"/>
              <a:t>ому</a:t>
            </a:r>
            <a:r>
              <a:rPr lang="uk-UA" baseline="0" dirty="0"/>
              <a:t> нам потрібно будувати цей продукт.</a:t>
            </a:r>
            <a:endParaRPr lang="uk-UA" sz="1200" baseline="0" dirty="0">
              <a:latin typeface="Tahoma" pitchFamily="34" charset="0"/>
              <a:ea typeface="Tahoma" pitchFamily="34" charset="0"/>
              <a:cs typeface="Tahoma" pitchFamily="34" charset="0"/>
            </a:endParaRPr>
          </a:p>
          <a:p>
            <a:r>
              <a:rPr lang="ru-RU" sz="1200" dirty="0">
                <a:latin typeface="Tahoma" pitchFamily="34" charset="0"/>
                <a:ea typeface="Tahoma" pitchFamily="34" charset="0"/>
                <a:cs typeface="Tahoma" pitchFamily="34" charset="0"/>
              </a:rPr>
              <a:t>Як правило, бізнес вимоги приходять від спонсора проекту, власника-замовника, менеджера реальних користувачів, відділу маркетингу,</a:t>
            </a:r>
            <a:r>
              <a:rPr lang="ru-RU" sz="1200" baseline="0" dirty="0">
                <a:latin typeface="Tahoma" pitchFamily="34" charset="0"/>
                <a:ea typeface="Tahoma" pitchFamily="34" charset="0"/>
                <a:cs typeface="Tahoma" pitchFamily="34" charset="0"/>
              </a:rPr>
              <a:t> тощо</a:t>
            </a:r>
            <a:r>
              <a:rPr lang="ru-RU" sz="1200" dirty="0">
                <a:latin typeface="Tahoma" pitchFamily="34" charset="0"/>
                <a:ea typeface="Tahoma" pitchFamily="34" charset="0"/>
                <a:cs typeface="Tahoma" pitchFamily="34" charset="0"/>
              </a:rPr>
              <a:t>.</a:t>
            </a:r>
            <a:endParaRPr lang="en-US" sz="1200" dirty="0">
              <a:latin typeface="Tahoma" pitchFamily="34" charset="0"/>
              <a:ea typeface="Tahoma" pitchFamily="34" charset="0"/>
              <a:cs typeface="Tahoma" pitchFamily="34" charset="0"/>
            </a:endParaRPr>
          </a:p>
          <a:p>
            <a:r>
              <a:rPr lang="uk-UA" baseline="0" dirty="0"/>
              <a:t>Часто бізнес вимоги представляються в такому документі як </a:t>
            </a:r>
            <a:r>
              <a:rPr lang="en-US" baseline="0" dirty="0"/>
              <a:t>Scope and Vision (</a:t>
            </a:r>
            <a:r>
              <a:rPr lang="ru-RU" sz="1200" b="0" i="0" kern="1200" baseline="0" dirty="0">
                <a:solidFill>
                  <a:schemeClr val="tx1"/>
                </a:solidFill>
                <a:effectLst/>
                <a:latin typeface="+mn-lt"/>
                <a:ea typeface="+mn-ea"/>
                <a:cs typeface="+mn-cs"/>
              </a:rPr>
              <a:t>Бачення та обсяг проекту</a:t>
            </a:r>
            <a:r>
              <a:rPr lang="ru-RU" sz="1200" b="0" i="0" kern="1200" dirty="0">
                <a:solidFill>
                  <a:schemeClr val="tx1"/>
                </a:solidFill>
                <a:effectLst/>
                <a:latin typeface="+mn-lt"/>
                <a:ea typeface="+mn-ea"/>
                <a:cs typeface="+mn-cs"/>
              </a:rPr>
              <a:t>)</a:t>
            </a:r>
            <a:endParaRPr lang="ru-RU" baseline="0" dirty="0"/>
          </a:p>
          <a:p>
            <a:r>
              <a:rPr lang="uk-UA" baseline="0" dirty="0"/>
              <a:t>2</a:t>
            </a:r>
            <a:r>
              <a:rPr lang="en-US" baseline="0" dirty="0"/>
              <a:t>Animation</a:t>
            </a:r>
            <a:endParaRPr lang="ru-RU" baseline="0" dirty="0"/>
          </a:p>
          <a:p>
            <a:r>
              <a:rPr lang="ru-RU" b="1" baseline="0" dirty="0"/>
              <a:t>Вимоги користувач</a:t>
            </a:r>
            <a:r>
              <a:rPr lang="uk-UA" b="1" baseline="0" dirty="0"/>
              <a:t>а</a:t>
            </a:r>
            <a:r>
              <a:rPr lang="ru-RU" baseline="0" dirty="0"/>
              <a:t> описують цілі користувача. </a:t>
            </a:r>
          </a:p>
          <a:p>
            <a:pPr marL="0" marR="0" lvl="0" indent="0" algn="l" defTabSz="914400" rtl="0" eaLnBrk="1" fontAlgn="auto" latinLnBrk="0" hangingPunct="1">
              <a:lnSpc>
                <a:spcPct val="100000"/>
              </a:lnSpc>
              <a:spcBef>
                <a:spcPts val="0"/>
              </a:spcBef>
              <a:spcAft>
                <a:spcPts val="0"/>
              </a:spcAft>
              <a:buClrTx/>
              <a:buSzTx/>
              <a:buFontTx/>
              <a:buNone/>
              <a:tabLst/>
              <a:defRPr/>
            </a:pPr>
            <a:r>
              <a:rPr lang="ru-RU" baseline="0" dirty="0"/>
              <a:t>Тут отримуємо відповідь на питання: Що користувач зможе зробити з допомогою нашої програми, які завдання зможе виконати для досягнення бізнес вимог.</a:t>
            </a:r>
            <a:r>
              <a:rPr lang="uk-UA"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uk-UA" baseline="0" dirty="0"/>
              <a:t>Тут важливо зрозуміти, що вимоги користувача - це не стільки те, що хоче користувач, а те що йому насправді потрібно.</a:t>
            </a:r>
            <a:endParaRPr lang="ru-RU" baseline="0" dirty="0"/>
          </a:p>
          <a:p>
            <a:r>
              <a:rPr lang="ru-RU" baseline="0" dirty="0"/>
              <a:t>Часто такі вимоги описують з допомогою </a:t>
            </a:r>
            <a:r>
              <a:rPr lang="en-US" baseline="0" dirty="0" err="1"/>
              <a:t>UseCase</a:t>
            </a:r>
            <a:r>
              <a:rPr lang="uk-UA" baseline="0" dirty="0"/>
              <a:t> документів, а у випадку скраму – з допомогою </a:t>
            </a:r>
            <a:r>
              <a:rPr lang="en-US" baseline="0" dirty="0" err="1"/>
              <a:t>UserStory</a:t>
            </a:r>
            <a:r>
              <a:rPr lang="uk-UA" baseline="0" dirty="0"/>
              <a:t>.</a:t>
            </a:r>
          </a:p>
          <a:p>
            <a:r>
              <a:rPr lang="uk-UA" baseline="0" dirty="0"/>
              <a:t>3</a:t>
            </a:r>
            <a:r>
              <a:rPr lang="en-US" baseline="0" dirty="0"/>
              <a:t>Animation</a:t>
            </a:r>
            <a:endParaRPr lang="ru-RU" baseline="0" dirty="0"/>
          </a:p>
          <a:p>
            <a:r>
              <a:rPr lang="ru-RU" b="1" baseline="0" dirty="0"/>
              <a:t>Функціональні вимоги</a:t>
            </a:r>
            <a:r>
              <a:rPr lang="ru-RU" baseline="0" dirty="0"/>
              <a:t> визначають функціональність програмного забезпечення, яку девелопери повинні розробити в продукті для того, щоб </a:t>
            </a:r>
            <a:r>
              <a:rPr lang="uk-UA" baseline="0" dirty="0"/>
              <a:t>користувач</a:t>
            </a:r>
            <a:r>
              <a:rPr lang="ru-RU" baseline="0" dirty="0"/>
              <a:t> міг реалізувати свої завдання і відповідно виконати бізнес вимоги.</a:t>
            </a:r>
          </a:p>
          <a:p>
            <a:r>
              <a:rPr lang="uk-UA" dirty="0"/>
              <a:t>Це традиційні </a:t>
            </a:r>
            <a:r>
              <a:rPr lang="en-US" dirty="0"/>
              <a:t>“</a:t>
            </a:r>
            <a:r>
              <a:rPr lang="uk-UA" dirty="0"/>
              <a:t>система повинна» формулювання</a:t>
            </a:r>
            <a:r>
              <a:rPr lang="en-US" dirty="0"/>
              <a:t>: «</a:t>
            </a:r>
            <a:r>
              <a:rPr lang="uk-UA" dirty="0"/>
              <a:t>Система</a:t>
            </a:r>
            <a:r>
              <a:rPr lang="uk-UA" baseline="0" dirty="0"/>
              <a:t> повинна відображати сторінку логування для того, щоб потрапити в систему</a:t>
            </a:r>
            <a:r>
              <a:rPr lang="uk-UA" dirty="0"/>
              <a:t>.</a:t>
            </a:r>
            <a:r>
              <a:rPr lang="en-US" dirty="0"/>
              <a:t> </a:t>
            </a:r>
            <a:endParaRPr lang="en-US" baseline="0" dirty="0"/>
          </a:p>
          <a:p>
            <a:r>
              <a:rPr lang="uk-UA" baseline="0" dirty="0"/>
              <a:t>Функціональні вимоги разом з іншою інформацією можуть зберігатися в такому документі як </a:t>
            </a:r>
            <a:r>
              <a:rPr lang="en-US" baseline="0" dirty="0"/>
              <a:t>SRS –</a:t>
            </a:r>
            <a:r>
              <a:rPr lang="uk-UA" baseline="0" dirty="0"/>
              <a:t> Специфікація вимог до програмного забезпечення</a:t>
            </a:r>
            <a:r>
              <a:rPr lang="en-US" baseline="0" dirty="0"/>
              <a:t> </a:t>
            </a:r>
            <a:r>
              <a:rPr lang="uk-UA"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uk-UA" dirty="0"/>
              <a:t>4А</a:t>
            </a:r>
          </a:p>
          <a:p>
            <a:pPr marL="0" marR="0" lvl="0" indent="0" algn="l" defTabSz="914400" rtl="0" eaLnBrk="1" fontAlgn="auto" latinLnBrk="0" hangingPunct="1">
              <a:lnSpc>
                <a:spcPct val="100000"/>
              </a:lnSpc>
              <a:spcBef>
                <a:spcPts val="0"/>
              </a:spcBef>
              <a:spcAft>
                <a:spcPts val="0"/>
              </a:spcAft>
              <a:buClrTx/>
              <a:buSzTx/>
              <a:buFontTx/>
              <a:buNone/>
              <a:tabLst/>
              <a:defRPr/>
            </a:pPr>
            <a:r>
              <a:rPr lang="uk-UA" dirty="0"/>
              <a:t>Поряд з функціональними,</a:t>
            </a:r>
            <a:r>
              <a:rPr lang="uk-UA" baseline="0" dirty="0"/>
              <a:t> кожна система має ще й набір </a:t>
            </a:r>
            <a:r>
              <a:rPr lang="uk-UA" b="1" baseline="0" dirty="0"/>
              <a:t>нефункціональних</a:t>
            </a:r>
            <a:r>
              <a:rPr lang="uk-UA" baseline="0" dirty="0"/>
              <a:t> вимог</a:t>
            </a:r>
            <a:r>
              <a:rPr lang="en-US" baseline="0" dirty="0"/>
              <a:t>.</a:t>
            </a:r>
            <a:endParaRPr lang="en-US" dirty="0"/>
          </a:p>
          <a:p>
            <a:r>
              <a:rPr lang="uk-UA" baseline="0" dirty="0"/>
              <a:t>На рівні вимог користувача це </a:t>
            </a:r>
            <a:r>
              <a:rPr lang="uk-UA" b="0" baseline="0" dirty="0"/>
              <a:t>бізнес правила та а</a:t>
            </a:r>
            <a:r>
              <a:rPr lang="uk-UA" baseline="0" dirty="0"/>
              <a:t>трибути якості.</a:t>
            </a:r>
          </a:p>
          <a:p>
            <a:r>
              <a:rPr lang="uk-UA" baseline="0" dirty="0"/>
              <a:t>На рівні функціональних вимог це вимоги до зовнішніх інтерфейсів та різні обмеження</a:t>
            </a:r>
          </a:p>
          <a:p>
            <a:pPr marL="0" marR="0" lvl="0" indent="0" algn="l" defTabSz="914400" rtl="0" eaLnBrk="1" fontAlgn="auto" latinLnBrk="0" hangingPunct="1">
              <a:lnSpc>
                <a:spcPct val="100000"/>
              </a:lnSpc>
              <a:spcBef>
                <a:spcPts val="0"/>
              </a:spcBef>
              <a:spcAft>
                <a:spcPts val="0"/>
              </a:spcAft>
              <a:buClrTx/>
              <a:buSzTx/>
              <a:buFontTx/>
              <a:buNone/>
              <a:tabLst/>
              <a:defRPr/>
            </a:pPr>
            <a:r>
              <a:rPr lang="uk-UA" baseline="0" dirty="0"/>
              <a:t>Команда розробників використовує функціональні і нефункціональні вимоги для побудови продукту, який реалізує необхідну функціональність із заданою якістю і продуктивністю, та врахуванням обмежень.</a:t>
            </a:r>
          </a:p>
        </p:txBody>
      </p:sp>
      <p:sp>
        <p:nvSpPr>
          <p:cNvPr id="4" name="Slide Number Placeholder 3"/>
          <p:cNvSpPr>
            <a:spLocks noGrp="1"/>
          </p:cNvSpPr>
          <p:nvPr>
            <p:ph type="sldNum" sz="quarter" idx="10"/>
          </p:nvPr>
        </p:nvSpPr>
        <p:spPr/>
        <p:txBody>
          <a:bodyPr/>
          <a:lstStyle/>
          <a:p>
            <a:fld id="{DF634F22-4C54-44F7-BA36-156EB68FF09E}" type="slidenum">
              <a:rPr lang="en-US" smtClean="0"/>
              <a:t>5</a:t>
            </a:fld>
            <a:endParaRPr lang="en-US"/>
          </a:p>
        </p:txBody>
      </p:sp>
    </p:spTree>
    <p:extLst>
      <p:ext uri="{BB962C8B-B14F-4D97-AF65-F5344CB8AC3E}">
        <p14:creationId xmlns:p14="http://schemas.microsoft.com/office/powerpoint/2010/main" val="1989300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uk-UA" baseline="0" dirty="0"/>
              <a:t>Вимоги різних рівнів пов’язані  між собою. </a:t>
            </a:r>
          </a:p>
          <a:p>
            <a:pPr marL="0" marR="0" lvl="0" indent="0" algn="l" defTabSz="914400" rtl="0" eaLnBrk="1" fontAlgn="auto" latinLnBrk="0" hangingPunct="1">
              <a:lnSpc>
                <a:spcPct val="100000"/>
              </a:lnSpc>
              <a:spcBef>
                <a:spcPts val="0"/>
              </a:spcBef>
              <a:spcAft>
                <a:spcPts val="0"/>
              </a:spcAft>
              <a:buClrTx/>
              <a:buSzTx/>
              <a:buFontTx/>
              <a:buNone/>
              <a:tabLst/>
              <a:defRPr/>
            </a:pPr>
            <a:r>
              <a:rPr lang="uk-UA" baseline="0" dirty="0"/>
              <a:t>Бізнес-вимоги визначають основну ідею продукту і згідно з нею будуть формуватися цілі користувачів.</a:t>
            </a:r>
          </a:p>
          <a:p>
            <a:pPr marL="0" marR="0" lvl="0" indent="0" algn="l" defTabSz="914400" rtl="0" eaLnBrk="1" fontAlgn="auto" latinLnBrk="0" hangingPunct="1">
              <a:lnSpc>
                <a:spcPct val="100000"/>
              </a:lnSpc>
              <a:spcBef>
                <a:spcPts val="0"/>
              </a:spcBef>
              <a:spcAft>
                <a:spcPts val="0"/>
              </a:spcAft>
              <a:buClrTx/>
              <a:buSzTx/>
              <a:buFontTx/>
              <a:buNone/>
              <a:tabLst/>
              <a:defRPr/>
            </a:pPr>
            <a:r>
              <a:rPr lang="uk-UA" baseline="0" dirty="0"/>
              <a:t>Функціональні вимоги описують функції, які повинна мати програма, щоб користувач міг виконати свої завдання. </a:t>
            </a:r>
          </a:p>
          <a:p>
            <a:pPr marL="0" marR="0" lvl="0" indent="0" algn="l" defTabSz="914400" rtl="0" eaLnBrk="1" fontAlgn="auto" latinLnBrk="0" hangingPunct="1">
              <a:lnSpc>
                <a:spcPct val="100000"/>
              </a:lnSpc>
              <a:spcBef>
                <a:spcPts val="0"/>
              </a:spcBef>
              <a:spcAft>
                <a:spcPts val="0"/>
              </a:spcAft>
              <a:buClrTx/>
              <a:buSzTx/>
              <a:buFontTx/>
              <a:buNone/>
              <a:tabLst/>
              <a:defRPr/>
            </a:pPr>
            <a:r>
              <a:rPr lang="uk-UA" baseline="0" dirty="0"/>
              <a:t>Тобто, функціональні вимоги випливають з юзер вимог.</a:t>
            </a:r>
          </a:p>
          <a:p>
            <a:pPr marL="0" marR="0" lvl="0" indent="0" algn="l" defTabSz="914400" rtl="0" eaLnBrk="1" fontAlgn="auto" latinLnBrk="0" hangingPunct="1">
              <a:lnSpc>
                <a:spcPct val="100000"/>
              </a:lnSpc>
              <a:spcBef>
                <a:spcPts val="0"/>
              </a:spcBef>
              <a:spcAft>
                <a:spcPts val="0"/>
              </a:spcAft>
              <a:buClrTx/>
              <a:buSzTx/>
              <a:buFontTx/>
              <a:buNone/>
              <a:tabLst/>
              <a:defRPr/>
            </a:pPr>
            <a:r>
              <a:rPr lang="uk-UA" baseline="0" dirty="0"/>
              <a:t>Наприклад бізнес вимога: «Програма </a:t>
            </a:r>
            <a:r>
              <a:rPr lang="en-US" baseline="0" dirty="0"/>
              <a:t>OMS </a:t>
            </a:r>
            <a:r>
              <a:rPr lang="uk-UA" baseline="0" dirty="0"/>
              <a:t>повинна автоматизувати процес оформлення-контролю-виконання замовлень» визначатиме юзер вимоги: «Користувач з роллю Замовник може створити нове замовлення», «Користувач з роллю Мерчендайзер може перевірити інформацію про замовлення» і інші.</a:t>
            </a:r>
          </a:p>
          <a:p>
            <a:pPr marL="0" marR="0" lvl="0" indent="0" algn="l" defTabSz="914400" rtl="0" eaLnBrk="1" fontAlgn="auto" latinLnBrk="0" hangingPunct="1">
              <a:lnSpc>
                <a:spcPct val="100000"/>
              </a:lnSpc>
              <a:spcBef>
                <a:spcPts val="0"/>
              </a:spcBef>
              <a:spcAft>
                <a:spcPts val="0"/>
              </a:spcAft>
              <a:buClrTx/>
              <a:buSzTx/>
              <a:buFontTx/>
              <a:buNone/>
              <a:tabLst/>
              <a:defRPr/>
            </a:pPr>
            <a:r>
              <a:rPr lang="uk-UA" baseline="0" dirty="0"/>
              <a:t>З яких випливають такі функціональні вимоги: «Програма повинна мати закладку «</a:t>
            </a:r>
            <a:r>
              <a:rPr lang="en-US" baseline="0" dirty="0"/>
              <a:t>Ordering</a:t>
            </a:r>
            <a:r>
              <a:rPr lang="uk-UA" baseline="0" dirty="0"/>
              <a:t>» (Замовлення) для перегляду, пошуку та створення нового замовлення».</a:t>
            </a:r>
          </a:p>
          <a:p>
            <a:r>
              <a:rPr lang="uk-UA" baseline="0" dirty="0"/>
              <a:t>Відстеження - це техніка, яка дає змогу прослідкувати зв'язок між різними рівнями вимог в системі. Вона дозволяє визначити походження будь-якої з вимог.</a:t>
            </a:r>
          </a:p>
          <a:p>
            <a:r>
              <a:rPr lang="uk-UA" baseline="0" dirty="0"/>
              <a:t>Відстеження має кілька важливих ролей:</a:t>
            </a:r>
          </a:p>
          <a:p>
            <a:r>
              <a:rPr lang="uk-UA" baseline="0" dirty="0"/>
              <a:t>Перевірка того, що реалізація задовольняє всі вимоги: Все, що клієнт просив було реалізовано.</a:t>
            </a:r>
          </a:p>
          <a:p>
            <a:r>
              <a:rPr lang="uk-UA" baseline="0" dirty="0"/>
              <a:t>Перевірка того, що програма робить тільки те, що вимагалося: Чи не реалізовано щось, про що клієнт ніколи не просив.</a:t>
            </a:r>
          </a:p>
          <a:p>
            <a:r>
              <a:rPr lang="uk-UA" baseline="0" dirty="0"/>
              <a:t>Аналіз впливу: Які елементи будуть зачеплені, коли ми додамо нову вимогу або змінимо існуючу?</a:t>
            </a:r>
          </a:p>
          <a:p>
            <a:r>
              <a:rPr lang="uk-UA" baseline="0" dirty="0"/>
              <a:t>Допомога в управлінні змінами: При зміні деяких вимог, ми хочемо знати, які тести повинні бути виконані повторно, щоб протестувати цю зміну. </a:t>
            </a:r>
            <a:endParaRPr lang="en-US" dirty="0"/>
          </a:p>
        </p:txBody>
      </p:sp>
      <p:sp>
        <p:nvSpPr>
          <p:cNvPr id="4" name="Slide Number Placeholder 3"/>
          <p:cNvSpPr>
            <a:spLocks noGrp="1"/>
          </p:cNvSpPr>
          <p:nvPr>
            <p:ph type="sldNum" sz="quarter" idx="10"/>
          </p:nvPr>
        </p:nvSpPr>
        <p:spPr/>
        <p:txBody>
          <a:bodyPr/>
          <a:lstStyle/>
          <a:p>
            <a:fld id="{DF634F22-4C54-44F7-BA36-156EB68FF09E}" type="slidenum">
              <a:rPr lang="en-US" smtClean="0"/>
              <a:t>6</a:t>
            </a:fld>
            <a:endParaRPr lang="en-US"/>
          </a:p>
        </p:txBody>
      </p:sp>
    </p:spTree>
    <p:extLst>
      <p:ext uri="{BB962C8B-B14F-4D97-AF65-F5344CB8AC3E}">
        <p14:creationId xmlns:p14="http://schemas.microsoft.com/office/powerpoint/2010/main" val="1651096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b="0" baseline="0" dirty="0"/>
              <a:t>Розглянемо детальніше нефункціональні вимоги</a:t>
            </a:r>
            <a:endParaRPr lang="en-US" b="0" baseline="0" dirty="0"/>
          </a:p>
          <a:p>
            <a:r>
              <a:rPr lang="uk-UA" b="1" baseline="0" dirty="0"/>
              <a:t>Бізнес правила</a:t>
            </a:r>
            <a:r>
              <a:rPr lang="uk-UA" baseline="0" dirty="0"/>
              <a:t> – це корпоративна політика, галузеві стандарти, урядові закони, які стосуються нашої системи</a:t>
            </a:r>
          </a:p>
          <a:p>
            <a:r>
              <a:rPr lang="uk-UA" baseline="0" dirty="0"/>
              <a:t>Наприклад політика безпеки інформації в компанії може включати вимоги до паролю, те, як часто потрібно змінювати пароль, яка повинна бути його довжина і які допускаються символи. І наша програма повинна враховувати ці корпоративні стандарти  при розробці аутентифікації.</a:t>
            </a:r>
          </a:p>
          <a:p>
            <a:r>
              <a:rPr lang="uk-UA" b="1" baseline="0" dirty="0"/>
              <a:t>Атрибути якості</a:t>
            </a:r>
            <a:r>
              <a:rPr lang="uk-UA" b="0" baseline="0" dirty="0"/>
              <a:t> </a:t>
            </a:r>
            <a:r>
              <a:rPr lang="ru-RU" b="0" baseline="0" dirty="0"/>
              <a:t>доповнюють опис функціональних можливостей продукту,  концентруючись на тому наскільки добре програма виконує завдання, а не на тому які це конкретно завдання.</a:t>
            </a:r>
          </a:p>
          <a:p>
            <a:r>
              <a:rPr lang="uk-UA" baseline="0" dirty="0"/>
              <a:t>В цю категорію потрапляють такі х</a:t>
            </a:r>
            <a:r>
              <a:rPr lang="uk-UA" dirty="0"/>
              <a:t>арактеристики: наскільки</a:t>
            </a:r>
            <a:r>
              <a:rPr lang="uk-UA" baseline="0" dirty="0"/>
              <a:t> легко користуватися програмою, наскільки швидко вона працює, як часто вона ламається, </a:t>
            </a:r>
            <a:r>
              <a:rPr lang="ru-RU" baseline="0" dirty="0"/>
              <a:t>як вона опрацьовує неочікувані ситуації</a:t>
            </a:r>
            <a:r>
              <a:rPr lang="en-US" dirty="0"/>
              <a:t>.</a:t>
            </a:r>
            <a:endParaRPr lang="ru-RU" b="0" baseline="0" dirty="0"/>
          </a:p>
          <a:p>
            <a:r>
              <a:rPr lang="ru-RU" b="0" baseline="0" dirty="0"/>
              <a:t>Тобто атрибутами якості є</a:t>
            </a:r>
            <a:r>
              <a:rPr lang="uk-UA" b="0" baseline="0" dirty="0"/>
              <a:t> зручність, портативність, цілісність, ефективність,  надійність і багато іншого. </a:t>
            </a:r>
            <a:br>
              <a:rPr lang="uk-UA" b="0" baseline="0" dirty="0"/>
            </a:br>
            <a:r>
              <a:rPr lang="uk-UA" b="0" baseline="0" dirty="0"/>
              <a:t>З технічної точки зору, атрибути якості приводять до серйозних архітектурних та дизайнерських рішень, наприклад, таких як розбиття системи на окремі слабозвязні функціональні модулі, які виконуються на різних серверах для досягнення необхідної продуктивності або надійності.</a:t>
            </a:r>
            <a:endParaRPr lang="en-US" b="0" baseline="0" dirty="0"/>
          </a:p>
          <a:p>
            <a:r>
              <a:rPr lang="ru-RU" b="0" baseline="0" dirty="0"/>
              <a:t>Замовник чи користувачі, як правило, явно не говорять про свої очікування якості</a:t>
            </a:r>
            <a:r>
              <a:rPr lang="en-US" b="0" baseline="0" dirty="0"/>
              <a:t>. </a:t>
            </a:r>
            <a:r>
              <a:rPr lang="uk-UA" b="0" baseline="0" dirty="0"/>
              <a:t>Тому потрібно наполегливо працювати з ними, щоб точно зрозуміти, що вони мають на увазі під цим неоднозначним і суб'єктивним терміном і задокументувати чіткі цілі</a:t>
            </a:r>
            <a:r>
              <a:rPr lang="ru-RU" b="0" baseline="0" dirty="0"/>
              <a:t> якості.</a:t>
            </a:r>
          </a:p>
          <a:p>
            <a:endParaRPr lang="uk-UA" b="0" baseline="0" dirty="0"/>
          </a:p>
          <a:p>
            <a:r>
              <a:rPr lang="uk-UA" baseline="0" dirty="0"/>
              <a:t>Ще один вид нефункціональних вимог - це </a:t>
            </a:r>
            <a:r>
              <a:rPr lang="uk-UA" b="1" baseline="0" dirty="0"/>
              <a:t>вимоги до зовнішніх інтерфейсів</a:t>
            </a:r>
            <a:r>
              <a:rPr lang="uk-UA" b="0" baseline="0" dirty="0"/>
              <a:t>,</a:t>
            </a:r>
            <a:r>
              <a:rPr lang="uk-UA" baseline="0" dirty="0"/>
              <a:t> звязки нашої програми із зовнішнім світом. </a:t>
            </a:r>
          </a:p>
          <a:p>
            <a:r>
              <a:rPr lang="uk-UA" baseline="0" dirty="0"/>
              <a:t>Вони включають інтерфейси до інших компонент, до апаратних пристроїв, а також до користувачів, комунікаційні інтерфейси і протоколи, які використовуються для обміну інформацією з іншими системами</a:t>
            </a:r>
          </a:p>
          <a:p>
            <a:endParaRPr lang="uk-UA" baseline="0" dirty="0"/>
          </a:p>
          <a:p>
            <a:r>
              <a:rPr lang="uk-UA" baseline="0" dirty="0"/>
              <a:t>Ну і звичайно обмеження, які стосуються дизайну чи реалізації</a:t>
            </a:r>
          </a:p>
          <a:p>
            <a:r>
              <a:rPr lang="uk-UA" baseline="0" dirty="0"/>
              <a:t>Приклад? </a:t>
            </a:r>
            <a:endParaRPr lang="en-US" baseline="0" dirty="0"/>
          </a:p>
          <a:p>
            <a:r>
              <a:rPr lang="uk-UA" sz="1200" b="0" dirty="0">
                <a:latin typeface="Tahoma" pitchFamily="34" charset="0"/>
                <a:ea typeface="Tahoma" pitchFamily="34" charset="0"/>
                <a:cs typeface="Tahoma" pitchFamily="34" charset="0"/>
              </a:rPr>
              <a:t>Нефункціональні</a:t>
            </a:r>
            <a:r>
              <a:rPr lang="uk-UA" sz="1200" b="0" baseline="0" dirty="0">
                <a:latin typeface="Tahoma" pitchFamily="34" charset="0"/>
                <a:ea typeface="Tahoma" pitchFamily="34" charset="0"/>
                <a:cs typeface="Tahoma" pitchFamily="34" charset="0"/>
              </a:rPr>
              <a:t> вимоги повязані з функціональними</a:t>
            </a:r>
            <a:endParaRPr lang="uk-UA" sz="1200" b="0" dirty="0">
              <a:latin typeface="Tahoma" pitchFamily="34" charset="0"/>
              <a:ea typeface="Tahoma" pitchFamily="34" charset="0"/>
              <a:cs typeface="Tahoma" pitchFamily="34" charset="0"/>
            </a:endParaRPr>
          </a:p>
          <a:p>
            <a:r>
              <a:rPr lang="uk-UA" sz="1200" b="0" dirty="0">
                <a:latin typeface="Tahoma" pitchFamily="34" charset="0"/>
                <a:ea typeface="Tahoma" pitchFamily="34" charset="0"/>
                <a:cs typeface="Tahoma" pitchFamily="34" charset="0"/>
              </a:rPr>
              <a:t>Деякі</a:t>
            </a:r>
            <a:r>
              <a:rPr lang="uk-UA" sz="1200" b="0" baseline="0" dirty="0">
                <a:latin typeface="Tahoma" pitchFamily="34" charset="0"/>
                <a:ea typeface="Tahoma" pitchFamily="34" charset="0"/>
                <a:cs typeface="Tahoma" pitchFamily="34" charset="0"/>
              </a:rPr>
              <a:t> з них</a:t>
            </a:r>
            <a:r>
              <a:rPr lang="uk-UA" sz="1200" b="0" dirty="0">
                <a:latin typeface="Tahoma" pitchFamily="34" charset="0"/>
                <a:ea typeface="Tahoma" pitchFamily="34" charset="0"/>
                <a:cs typeface="Tahoma" pitchFamily="34" charset="0"/>
              </a:rPr>
              <a:t>, наприклад такі, як вимоги</a:t>
            </a:r>
            <a:r>
              <a:rPr lang="uk-UA" sz="1200" b="0" baseline="0" dirty="0">
                <a:latin typeface="Tahoma" pitchFamily="34" charset="0"/>
                <a:ea typeface="Tahoma" pitchFamily="34" charset="0"/>
                <a:cs typeface="Tahoma" pitchFamily="34" charset="0"/>
              </a:rPr>
              <a:t> безпеки</a:t>
            </a:r>
            <a:r>
              <a:rPr lang="uk-UA" sz="1200" b="0" dirty="0">
                <a:latin typeface="Tahoma" pitchFamily="34" charset="0"/>
                <a:ea typeface="Tahoma" pitchFamily="34" charset="0"/>
                <a:cs typeface="Tahoma" pitchFamily="34" charset="0"/>
              </a:rPr>
              <a:t>, можуть</a:t>
            </a:r>
            <a:r>
              <a:rPr lang="uk-UA" sz="1200" b="0" baseline="0" dirty="0">
                <a:latin typeface="Tahoma" pitchFamily="34" charset="0"/>
                <a:ea typeface="Tahoma" pitchFamily="34" charset="0"/>
                <a:cs typeface="Tahoma" pitchFamily="34" charset="0"/>
              </a:rPr>
              <a:t> породжувати цілу низку функціональних вимог.</a:t>
            </a:r>
          </a:p>
          <a:p>
            <a:endParaRPr lang="uk-UA" sz="1200" b="0" baseline="0" dirty="0">
              <a:latin typeface="Tahoma" pitchFamily="34" charset="0"/>
              <a:ea typeface="Tahoma" pitchFamily="34" charset="0"/>
              <a:cs typeface="Tahoma" pitchFamily="34" charset="0"/>
            </a:endParaRPr>
          </a:p>
          <a:p>
            <a:endParaRPr lang="en-US" sz="1200" b="0" dirty="0">
              <a:latin typeface="Tahoma" pitchFamily="34" charset="0"/>
              <a:ea typeface="Tahoma" pitchFamily="34" charset="0"/>
              <a:cs typeface="Tahoma" pitchFamily="34" charset="0"/>
            </a:endParaRPr>
          </a:p>
          <a:p>
            <a:endParaRPr lang="uk-UA" baseline="0" dirty="0"/>
          </a:p>
        </p:txBody>
      </p:sp>
      <p:sp>
        <p:nvSpPr>
          <p:cNvPr id="4" name="Slide Number Placeholder 3"/>
          <p:cNvSpPr>
            <a:spLocks noGrp="1"/>
          </p:cNvSpPr>
          <p:nvPr>
            <p:ph type="sldNum" sz="quarter" idx="10"/>
          </p:nvPr>
        </p:nvSpPr>
        <p:spPr/>
        <p:txBody>
          <a:bodyPr/>
          <a:lstStyle/>
          <a:p>
            <a:fld id="{DF634F22-4C54-44F7-BA36-156EB68FF09E}" type="slidenum">
              <a:rPr lang="en-US" smtClean="0"/>
              <a:t>7</a:t>
            </a:fld>
            <a:endParaRPr lang="en-US"/>
          </a:p>
        </p:txBody>
      </p:sp>
    </p:spTree>
    <p:extLst>
      <p:ext uri="{BB962C8B-B14F-4D97-AF65-F5344CB8AC3E}">
        <p14:creationId xmlns:p14="http://schemas.microsoft.com/office/powerpoint/2010/main" val="20541577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dirty="0"/>
              <a:t>Розглянуті</a:t>
            </a:r>
            <a:r>
              <a:rPr lang="uk-UA" baseline="0" dirty="0"/>
              <a:t> різні типи вимог можуть представлятися у явному чи неявному вигляді</a:t>
            </a:r>
            <a:r>
              <a:rPr lang="en-US" dirty="0"/>
              <a:t>. </a:t>
            </a:r>
            <a:endParaRPr lang="uk-UA" dirty="0"/>
          </a:p>
          <a:p>
            <a:r>
              <a:rPr lang="uk-UA" dirty="0"/>
              <a:t>Зазвичай,</a:t>
            </a:r>
            <a:r>
              <a:rPr lang="uk-UA" baseline="0" dirty="0"/>
              <a:t> вимоги, які встановлюються бізнес користувачами на різних мітингах чи інтервю є </a:t>
            </a:r>
            <a:r>
              <a:rPr lang="uk-UA" b="1" baseline="0" dirty="0"/>
              <a:t>Явними</a:t>
            </a:r>
            <a:r>
              <a:rPr lang="uk-UA" baseline="0" dirty="0"/>
              <a:t> вимогами. </a:t>
            </a:r>
          </a:p>
          <a:p>
            <a:r>
              <a:rPr lang="ru-RU" dirty="0"/>
              <a:t>Ці вимоги легко</a:t>
            </a:r>
            <a:r>
              <a:rPr lang="ru-RU" baseline="0" dirty="0"/>
              <a:t> виявити і зрозуміти</a:t>
            </a:r>
            <a:r>
              <a:rPr lang="ru-RU" dirty="0"/>
              <a:t>. Вони, як правило, описуються</a:t>
            </a:r>
            <a:r>
              <a:rPr lang="ru-RU" baseline="0" dirty="0"/>
              <a:t> в </a:t>
            </a:r>
            <a:r>
              <a:rPr lang="ru-RU" dirty="0"/>
              <a:t>документації, супроводжуються діаграмами чи скріншотами.</a:t>
            </a:r>
          </a:p>
          <a:p>
            <a:endParaRPr lang="ru-RU" dirty="0"/>
          </a:p>
          <a:p>
            <a:r>
              <a:rPr lang="ru-RU" b="1" dirty="0"/>
              <a:t>Неявні</a:t>
            </a:r>
            <a:r>
              <a:rPr lang="ru-RU" dirty="0"/>
              <a:t> вимоги це приховані</a:t>
            </a:r>
            <a:r>
              <a:rPr lang="ru-RU" baseline="0" dirty="0"/>
              <a:t> або</a:t>
            </a:r>
            <a:r>
              <a:rPr lang="ru-RU" dirty="0"/>
              <a:t> ‘передбачувані</a:t>
            </a:r>
            <a:r>
              <a:rPr lang="en-US" dirty="0"/>
              <a:t>’</a:t>
            </a:r>
            <a:r>
              <a:rPr lang="ru-RU" dirty="0"/>
              <a:t> вимоги. Бізнес-користувачі очікують, що такі вимоги будуть виконані, і</a:t>
            </a:r>
            <a:r>
              <a:rPr lang="ru-RU" baseline="0" dirty="0"/>
              <a:t> вважають що немає </a:t>
            </a:r>
            <a:r>
              <a:rPr lang="ru-RU" dirty="0"/>
              <a:t>необхідності</a:t>
            </a:r>
            <a:r>
              <a:rPr lang="ru-RU" baseline="0" dirty="0"/>
              <a:t> про них </a:t>
            </a:r>
            <a:r>
              <a:rPr lang="ru-RU" dirty="0"/>
              <a:t>явно вказувати при обговоренні. </a:t>
            </a:r>
          </a:p>
          <a:p>
            <a:r>
              <a:rPr lang="ru-RU" dirty="0"/>
              <a:t>Тому може бути досить складно</a:t>
            </a:r>
            <a:r>
              <a:rPr lang="ru-RU" baseline="0" dirty="0"/>
              <a:t> </a:t>
            </a:r>
            <a:r>
              <a:rPr lang="ru-RU" dirty="0"/>
              <a:t>врахувати і реалізувати</a:t>
            </a:r>
            <a:r>
              <a:rPr lang="ru-RU" baseline="0" dirty="0"/>
              <a:t> неявні вимоги в продукті, </a:t>
            </a:r>
            <a:r>
              <a:rPr lang="ru-RU" dirty="0"/>
              <a:t>оскільки</a:t>
            </a:r>
            <a:r>
              <a:rPr lang="ru-RU" baseline="0" dirty="0"/>
              <a:t> немає їх опису в документах чи обговоренні.</a:t>
            </a:r>
            <a:endParaRPr lang="en-US" dirty="0"/>
          </a:p>
          <a:p>
            <a:endParaRPr lang="en-US" dirty="0"/>
          </a:p>
          <a:p>
            <a:r>
              <a:rPr lang="en-US" sz="1200" b="0" i="0" kern="1200" dirty="0">
                <a:solidFill>
                  <a:schemeClr val="tx1"/>
                </a:solidFill>
                <a:effectLst/>
                <a:latin typeface="+mn-lt"/>
                <a:ea typeface="+mn-ea"/>
                <a:cs typeface="+mn-cs"/>
              </a:rPr>
              <a:t> </a:t>
            </a:r>
            <a:r>
              <a:rPr lang="uk-UA" sz="1200" b="0" i="0" kern="1200" dirty="0">
                <a:solidFill>
                  <a:schemeClr val="tx1"/>
                </a:solidFill>
                <a:effectLst/>
                <a:latin typeface="+mn-lt"/>
                <a:ea typeface="+mn-ea"/>
                <a:cs typeface="+mn-cs"/>
              </a:rPr>
              <a:t>Неявні вимоги, як правило, стосуються</a:t>
            </a:r>
            <a:r>
              <a:rPr lang="uk-UA" sz="1200" b="0" i="0" kern="1200" baseline="0" dirty="0">
                <a:solidFill>
                  <a:schemeClr val="tx1"/>
                </a:solidFill>
                <a:effectLst/>
                <a:latin typeface="+mn-lt"/>
                <a:ea typeface="+mn-ea"/>
                <a:cs typeface="+mn-cs"/>
              </a:rPr>
              <a:t> продуктивності, зручності, доступності чи безпеки.</a:t>
            </a:r>
          </a:p>
          <a:p>
            <a:r>
              <a:rPr lang="uk-UA" sz="1200" b="0" i="0" kern="1200" dirty="0">
                <a:solidFill>
                  <a:schemeClr val="tx1"/>
                </a:solidFill>
                <a:effectLst/>
                <a:latin typeface="+mn-lt"/>
                <a:ea typeface="+mn-ea"/>
                <a:cs typeface="+mn-cs"/>
              </a:rPr>
              <a:t>Наприклад, користувач очікує</a:t>
            </a:r>
            <a:r>
              <a:rPr lang="uk-UA" sz="1200" b="0" i="0" kern="1200" baseline="0" dirty="0">
                <a:solidFill>
                  <a:schemeClr val="tx1"/>
                </a:solidFill>
                <a:effectLst/>
                <a:latin typeface="+mn-lt"/>
                <a:ea typeface="+mn-ea"/>
                <a:cs typeface="+mn-cs"/>
              </a:rPr>
              <a:t>, що його пароль не буде зберігатися в незакодованому вигляді. </a:t>
            </a:r>
          </a:p>
          <a:p>
            <a:r>
              <a:rPr lang="uk-UA" sz="1200" b="0" i="0" kern="1200" baseline="0" dirty="0">
                <a:solidFill>
                  <a:schemeClr val="tx1"/>
                </a:solidFill>
                <a:effectLst/>
                <a:latin typeface="+mn-lt"/>
                <a:ea typeface="+mn-ea"/>
                <a:cs typeface="+mn-cs"/>
              </a:rPr>
              <a:t>Наявність автокомпліту при введенні тексту у поле пошуку на сьогодні теж є неявною вимогою.</a:t>
            </a: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uk-UA" baseline="0" dirty="0">
                <a:solidFill>
                  <a:srgbClr val="96B53D"/>
                </a:solidFill>
                <a:latin typeface="Tahoma" pitchFamily="34" charset="0"/>
                <a:cs typeface="Tahoma" pitchFamily="34" charset="0"/>
              </a:rPr>
              <a:t>Клавіша </a:t>
            </a:r>
            <a:r>
              <a:rPr lang="en-US" baseline="0" dirty="0">
                <a:solidFill>
                  <a:srgbClr val="96B53D"/>
                </a:solidFill>
                <a:latin typeface="Tahoma" pitchFamily="34" charset="0"/>
                <a:cs typeface="Tahoma" pitchFamily="34" charset="0"/>
              </a:rPr>
              <a:t>Tab </a:t>
            </a:r>
            <a:r>
              <a:rPr lang="uk-UA" baseline="0" dirty="0">
                <a:solidFill>
                  <a:srgbClr val="96B53D"/>
                </a:solidFill>
                <a:latin typeface="Tahoma" pitchFamily="34" charset="0"/>
                <a:cs typeface="Tahoma" pitchFamily="34" charset="0"/>
              </a:rPr>
              <a:t>дозволяє послідовно обходити контроли на формі.</a:t>
            </a:r>
          </a:p>
          <a:p>
            <a:pPr marL="0" marR="0" indent="0" algn="l" defTabSz="914400" rtl="0" eaLnBrk="1" fontAlgn="auto" latinLnBrk="0" hangingPunct="1">
              <a:lnSpc>
                <a:spcPct val="100000"/>
              </a:lnSpc>
              <a:spcBef>
                <a:spcPts val="0"/>
              </a:spcBef>
              <a:spcAft>
                <a:spcPts val="0"/>
              </a:spcAft>
              <a:buClrTx/>
              <a:buSzTx/>
              <a:buFontTx/>
              <a:buNone/>
              <a:tabLst/>
              <a:defRPr/>
            </a:pPr>
            <a:r>
              <a:rPr lang="uk-UA" baseline="0" dirty="0">
                <a:solidFill>
                  <a:srgbClr val="96B53D"/>
                </a:solidFill>
                <a:latin typeface="Tahoma" pitchFamily="34" charset="0"/>
                <a:cs typeface="Tahoma" pitchFamily="34" charset="0"/>
              </a:rPr>
              <a:t>При виникненні нового вікна, курсор повинен бути активним в першому полі введення.</a:t>
            </a:r>
          </a:p>
          <a:p>
            <a:pPr marL="0" marR="0" indent="0" algn="l" defTabSz="914400" rtl="0" eaLnBrk="1" fontAlgn="auto" latinLnBrk="0" hangingPunct="1">
              <a:lnSpc>
                <a:spcPct val="100000"/>
              </a:lnSpc>
              <a:spcBef>
                <a:spcPts val="0"/>
              </a:spcBef>
              <a:spcAft>
                <a:spcPts val="0"/>
              </a:spcAft>
              <a:buClrTx/>
              <a:buSzTx/>
              <a:buFontTx/>
              <a:buNone/>
              <a:tabLst/>
              <a:defRPr/>
            </a:pPr>
            <a:r>
              <a:rPr lang="uk-UA" baseline="0" dirty="0">
                <a:solidFill>
                  <a:srgbClr val="96B53D"/>
                </a:solidFill>
                <a:latin typeface="Tahoma" pitchFamily="34" charset="0"/>
                <a:cs typeface="Tahoma" pitchFamily="34" charset="0"/>
              </a:rPr>
              <a:t>Сюди відноситься і стандартна поведінка </a:t>
            </a:r>
            <a:r>
              <a:rPr lang="en-US" baseline="0" dirty="0">
                <a:solidFill>
                  <a:srgbClr val="96B53D"/>
                </a:solidFill>
                <a:latin typeface="Tahoma" pitchFamily="34" charset="0"/>
                <a:cs typeface="Tahoma" pitchFamily="34" charset="0"/>
              </a:rPr>
              <a:t>UI </a:t>
            </a:r>
            <a:r>
              <a:rPr lang="uk-UA" baseline="0" dirty="0">
                <a:solidFill>
                  <a:srgbClr val="96B53D"/>
                </a:solidFill>
                <a:latin typeface="Tahoma" pitchFamily="34" charset="0"/>
                <a:cs typeface="Tahoma" pitchFamily="34" charset="0"/>
              </a:rPr>
              <a:t>контролів.</a:t>
            </a:r>
          </a:p>
          <a:p>
            <a:pPr marL="0" marR="0" indent="0" algn="l" defTabSz="914400" rtl="0" eaLnBrk="1" fontAlgn="auto" latinLnBrk="0" hangingPunct="1">
              <a:lnSpc>
                <a:spcPct val="100000"/>
              </a:lnSpc>
              <a:spcBef>
                <a:spcPts val="0"/>
              </a:spcBef>
              <a:spcAft>
                <a:spcPts val="0"/>
              </a:spcAft>
              <a:buClrTx/>
              <a:buSzTx/>
              <a:buFontTx/>
              <a:buNone/>
              <a:tabLst/>
              <a:defRPr/>
            </a:pPr>
            <a:r>
              <a:rPr lang="uk-UA" sz="1200" b="0" i="0" kern="1200" baseline="0" dirty="0">
                <a:solidFill>
                  <a:srgbClr val="96B53D"/>
                </a:solidFill>
                <a:effectLst/>
                <a:latin typeface="Tahoma" pitchFamily="34" charset="0"/>
                <a:ea typeface="+mn-ea"/>
                <a:cs typeface="Tahoma" pitchFamily="34" charset="0"/>
              </a:rPr>
              <a:t>Такі </a:t>
            </a:r>
            <a:r>
              <a:rPr lang="uk-UA" sz="1200" b="0" i="0" kern="1200" baseline="0" dirty="0">
                <a:solidFill>
                  <a:schemeClr val="tx1"/>
                </a:solidFill>
                <a:effectLst/>
                <a:latin typeface="+mn-lt"/>
                <a:ea typeface="+mn-ea"/>
                <a:cs typeface="+mn-cs"/>
              </a:rPr>
              <a:t>вимоги немає сенсу фіксувати в документах, оскільки на це піде багато часу, вимоги будуть сильно роздуті і їх важко буде перевіряти та реалізовувати в процесі розробки.</a:t>
            </a:r>
          </a:p>
          <a:p>
            <a:pPr marL="0" marR="0" indent="0" algn="l" defTabSz="914400" rtl="0" eaLnBrk="1" fontAlgn="auto" latinLnBrk="0" hangingPunct="1">
              <a:lnSpc>
                <a:spcPct val="100000"/>
              </a:lnSpc>
              <a:spcBef>
                <a:spcPts val="0"/>
              </a:spcBef>
              <a:spcAft>
                <a:spcPts val="0"/>
              </a:spcAft>
              <a:buClrTx/>
              <a:buSzTx/>
              <a:buFontTx/>
              <a:buNone/>
              <a:tabLst/>
              <a:defRPr/>
            </a:pPr>
            <a:r>
              <a:rPr lang="uk-UA" sz="1200" b="0" i="0" kern="1200" baseline="0" dirty="0">
                <a:solidFill>
                  <a:schemeClr val="tx1"/>
                </a:solidFill>
                <a:effectLst/>
                <a:latin typeface="+mn-lt"/>
                <a:ea typeface="+mn-ea"/>
                <a:cs typeface="+mn-cs"/>
              </a:rPr>
              <a:t>Секрет полягає в тому, щоб вказати тільки те, що розробники не можуть вгадати - плюс трошки більше. </a:t>
            </a:r>
          </a:p>
          <a:p>
            <a:pPr marL="0" marR="0" indent="0" algn="l" defTabSz="914400" rtl="0" eaLnBrk="1" fontAlgn="auto" latinLnBrk="0" hangingPunct="1">
              <a:lnSpc>
                <a:spcPct val="100000"/>
              </a:lnSpc>
              <a:spcBef>
                <a:spcPts val="0"/>
              </a:spcBef>
              <a:spcAft>
                <a:spcPts val="0"/>
              </a:spcAft>
              <a:buClrTx/>
              <a:buSzTx/>
              <a:buFontTx/>
              <a:buNone/>
              <a:tabLst/>
              <a:defRPr/>
            </a:pPr>
            <a:r>
              <a:rPr lang="uk-UA" sz="1200" b="0" i="0" kern="1200" baseline="0" dirty="0">
                <a:solidFill>
                  <a:schemeClr val="tx1"/>
                </a:solidFill>
                <a:effectLst/>
                <a:latin typeface="+mn-lt"/>
                <a:ea typeface="+mn-ea"/>
                <a:cs typeface="+mn-cs"/>
              </a:rPr>
              <a:t>Аналітик повинен враховувати, хто, ймовірно, використовуватиме вимоги.</a:t>
            </a:r>
            <a:endParaRPr lang="en-US" dirty="0"/>
          </a:p>
          <a:p>
            <a:endParaRPr lang="en-US" dirty="0"/>
          </a:p>
        </p:txBody>
      </p:sp>
      <p:sp>
        <p:nvSpPr>
          <p:cNvPr id="4" name="Footer Placeholder 3"/>
          <p:cNvSpPr>
            <a:spLocks noGrp="1"/>
          </p:cNvSpPr>
          <p:nvPr>
            <p:ph type="ftr" sz="quarter" idx="10"/>
          </p:nvPr>
        </p:nvSpPr>
        <p:spPr/>
        <p:txBody>
          <a:bodyPr/>
          <a:lstStyle/>
          <a:p>
            <a:r>
              <a:rPr lang="en-US"/>
              <a:t>jksdksd jh jhfkjhfsd</a:t>
            </a:r>
          </a:p>
        </p:txBody>
      </p:sp>
      <p:sp>
        <p:nvSpPr>
          <p:cNvPr id="5" name="Slide Number Placeholder 4"/>
          <p:cNvSpPr>
            <a:spLocks noGrp="1"/>
          </p:cNvSpPr>
          <p:nvPr>
            <p:ph type="sldNum" sz="quarter" idx="11"/>
          </p:nvPr>
        </p:nvSpPr>
        <p:spPr/>
        <p:txBody>
          <a:bodyPr/>
          <a:lstStyle/>
          <a:p>
            <a:fld id="{0B208339-1CDE-4508-95CE-C65DBDC3BF13}" type="slidenum">
              <a:rPr lang="en-US" smtClean="0"/>
              <a:pPr/>
              <a:t>8</a:t>
            </a:fld>
            <a:endParaRPr lang="en-US"/>
          </a:p>
        </p:txBody>
      </p:sp>
    </p:spTree>
    <p:extLst>
      <p:ext uri="{BB962C8B-B14F-4D97-AF65-F5344CB8AC3E}">
        <p14:creationId xmlns:p14="http://schemas.microsoft.com/office/powerpoint/2010/main" val="658408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Розглянемо приклади </a:t>
            </a:r>
            <a:r>
              <a:rPr lang="uk-UA" baseline="0" dirty="0"/>
              <a:t>вимог різних рівнів та типів, на прикладі аплікації </a:t>
            </a:r>
            <a:r>
              <a:rPr lang="en-US" sz="1200" b="0" dirty="0"/>
              <a:t>Order Management System</a:t>
            </a:r>
            <a:r>
              <a:rPr lang="uk-UA" sz="1200" b="0" dirty="0"/>
              <a:t>.</a:t>
            </a:r>
            <a:r>
              <a:rPr lang="en-US" sz="1200" b="0" dirty="0"/>
              <a:t> </a:t>
            </a:r>
            <a:endParaRPr lang="ru-RU" dirty="0"/>
          </a:p>
          <a:p>
            <a:r>
              <a:rPr lang="ru-RU" dirty="0"/>
              <a:t>На найвищому рівні </a:t>
            </a:r>
            <a:r>
              <a:rPr lang="ru-RU" baseline="0" dirty="0"/>
              <a:t>сформульована одна з бізнес вимог, яка виражає ціль системи: </a:t>
            </a:r>
            <a:r>
              <a:rPr lang="uk-UA" baseline="0" dirty="0"/>
              <a:t>Система повинна бути захищена від неавторизованого доступу.</a:t>
            </a:r>
            <a:endParaRPr lang="ru-RU" baseline="0" dirty="0"/>
          </a:p>
          <a:p>
            <a:r>
              <a:rPr lang="ru-RU" baseline="0" dirty="0"/>
              <a:t>З цієї вимоги випливає, зокрема така вимога користувача:</a:t>
            </a:r>
          </a:p>
          <a:p>
            <a:r>
              <a:rPr lang="ru-RU" baseline="0" dirty="0"/>
              <a:t>-Як юзер (з будь якою роллю) я хочу залогуватися, для того, щоб потрапити в систему.   </a:t>
            </a:r>
            <a:endParaRPr lang="en-US" baseline="0" dirty="0"/>
          </a:p>
          <a:p>
            <a:r>
              <a:rPr lang="uk-UA" baseline="0" dirty="0"/>
              <a:t>Для того, щоб задовольнити цю потребу користувача,  було сформовано ряд функціональних вимог до системи.</a:t>
            </a:r>
          </a:p>
          <a:p>
            <a:r>
              <a:rPr lang="uk-UA" baseline="0" dirty="0"/>
              <a:t>Зокрема: </a:t>
            </a:r>
            <a:endParaRPr lang="en-US" baseline="0" dirty="0"/>
          </a:p>
          <a:p>
            <a:r>
              <a:rPr lang="en-US" baseline="0" dirty="0"/>
              <a:t>- </a:t>
            </a:r>
            <a:r>
              <a:rPr lang="uk-UA" baseline="0" dirty="0"/>
              <a:t>Сторінка логування повинна містити поля Імя та Пароль, чекбокс </a:t>
            </a:r>
            <a:r>
              <a:rPr lang="en-US" baseline="0" dirty="0"/>
              <a:t>Remember me</a:t>
            </a:r>
            <a:r>
              <a:rPr lang="uk-UA" baseline="0" dirty="0"/>
              <a:t> та дві кнопки </a:t>
            </a:r>
            <a:r>
              <a:rPr lang="en-US" baseline="0" dirty="0"/>
              <a:t>Login </a:t>
            </a:r>
            <a:r>
              <a:rPr lang="uk-UA" baseline="0" dirty="0"/>
              <a:t>та </a:t>
            </a:r>
            <a:r>
              <a:rPr lang="en-US" baseline="0" dirty="0"/>
              <a:t>Reset</a:t>
            </a:r>
            <a:endParaRPr lang="uk-UA" baseline="0" dirty="0"/>
          </a:p>
          <a:p>
            <a:pPr marL="171450" indent="-171450">
              <a:buFontTx/>
              <a:buChar char="-"/>
            </a:pPr>
            <a:r>
              <a:rPr lang="uk-UA" baseline="0" dirty="0"/>
              <a:t>зареєстрований користувач може залогуватися в систему ввівши Імя та пароль</a:t>
            </a:r>
          </a:p>
          <a:p>
            <a:pPr marL="171450" indent="-171450">
              <a:buFontTx/>
              <a:buChar char="-"/>
            </a:pPr>
            <a:r>
              <a:rPr lang="uk-UA" baseline="0" dirty="0"/>
              <a:t>Опція </a:t>
            </a:r>
            <a:r>
              <a:rPr lang="en-US" baseline="0" dirty="0"/>
              <a:t>Remember me</a:t>
            </a:r>
            <a:r>
              <a:rPr lang="uk-UA" baseline="0" dirty="0"/>
              <a:t> зберігає останньо введене імя</a:t>
            </a:r>
          </a:p>
          <a:p>
            <a:pPr marL="0" indent="0">
              <a:buFontTx/>
              <a:buNone/>
            </a:pPr>
            <a:r>
              <a:rPr lang="uk-UA" dirty="0"/>
              <a:t>Також</a:t>
            </a:r>
            <a:r>
              <a:rPr lang="uk-UA" baseline="0" dirty="0"/>
              <a:t> були визначені деякі нефункціональні вимоги:</a:t>
            </a:r>
          </a:p>
          <a:p>
            <a:pPr marL="0" indent="0">
              <a:buFontTx/>
              <a:buNone/>
            </a:pPr>
            <a:r>
              <a:rPr lang="uk-UA" baseline="0" dirty="0"/>
              <a:t>Стосовно продуктивності: користувач після логування повинен бути перенаправлений до нового вікна не пізніше ніж за 4 секунди</a:t>
            </a:r>
          </a:p>
          <a:p>
            <a:pPr marL="0" indent="0">
              <a:buFontTx/>
              <a:buNone/>
            </a:pPr>
            <a:r>
              <a:rPr lang="ru-RU" dirty="0"/>
              <a:t>Обмеження</a:t>
            </a:r>
            <a:r>
              <a:rPr lang="ru-RU" baseline="0" dirty="0"/>
              <a:t> стосовно платфом вимагає </a:t>
            </a:r>
            <a:r>
              <a:rPr lang="uk-UA" baseline="0" dirty="0"/>
              <a:t>однакового функціонування системи на </a:t>
            </a:r>
            <a:r>
              <a:rPr lang="en-US" baseline="0" dirty="0"/>
              <a:t>windows </a:t>
            </a:r>
            <a:r>
              <a:rPr lang="uk-UA" baseline="0" dirty="0"/>
              <a:t>та </a:t>
            </a:r>
            <a:r>
              <a:rPr lang="en-US" baseline="0" dirty="0" err="1"/>
              <a:t>linux</a:t>
            </a:r>
            <a:r>
              <a:rPr lang="uk-UA" baseline="0" dirty="0"/>
              <a:t> платформах</a:t>
            </a:r>
          </a:p>
          <a:p>
            <a:pPr marL="0" indent="0">
              <a:buFontTx/>
              <a:buNone/>
            </a:pPr>
            <a:r>
              <a:rPr lang="uk-UA" baseline="0" dirty="0"/>
              <a:t>Вимоги портативності вимагають, щоб програма мала адаптивний дизайн щодо різних видів пристроїв</a:t>
            </a:r>
            <a:endParaRPr lang="en-US" baseline="0" dirty="0"/>
          </a:p>
          <a:p>
            <a:r>
              <a:rPr lang="uk-UA" baseline="0" dirty="0"/>
              <a:t>Всі ці вимоги є явними, оскільки є задокументованими та узгодженими.</a:t>
            </a:r>
          </a:p>
          <a:p>
            <a:r>
              <a:rPr lang="uk-UA" baseline="0" dirty="0"/>
              <a:t>Крім того, існує ряд неявних вимог, про які теж треба пам</a:t>
            </a:r>
            <a:r>
              <a:rPr lang="en-US" baseline="0" dirty="0"/>
              <a:t>’</a:t>
            </a:r>
            <a:r>
              <a:rPr lang="uk-UA" baseline="0" dirty="0"/>
              <a:t>ятати</a:t>
            </a:r>
            <a:r>
              <a:rPr lang="en-US" baseline="0" dirty="0"/>
              <a:t>.</a:t>
            </a:r>
          </a:p>
          <a:p>
            <a:r>
              <a:rPr lang="uk-UA" baseline="0" dirty="0"/>
              <a:t>Наприклад те, що клавіша </a:t>
            </a:r>
            <a:r>
              <a:rPr lang="en-US" baseline="0" dirty="0"/>
              <a:t>Enter </a:t>
            </a:r>
            <a:r>
              <a:rPr lang="uk-UA" baseline="0" dirty="0"/>
              <a:t>дублює функціональність кнопки </a:t>
            </a:r>
            <a:r>
              <a:rPr lang="en-US" baseline="0" dirty="0"/>
              <a:t>Login, </a:t>
            </a:r>
            <a:r>
              <a:rPr lang="uk-UA" baseline="0" dirty="0"/>
              <a:t>а клавіша </a:t>
            </a:r>
            <a:r>
              <a:rPr lang="en-US" baseline="0" dirty="0"/>
              <a:t>ESC </a:t>
            </a:r>
            <a:r>
              <a:rPr lang="uk-UA" baseline="0" dirty="0"/>
              <a:t>– кнопки </a:t>
            </a:r>
            <a:r>
              <a:rPr lang="en-US" baseline="0" dirty="0"/>
              <a:t>Reset</a:t>
            </a:r>
            <a:endParaRPr lang="uk-UA" baseline="0" dirty="0"/>
          </a:p>
          <a:p>
            <a:r>
              <a:rPr lang="uk-UA" baseline="0" dirty="0"/>
              <a:t> </a:t>
            </a:r>
          </a:p>
          <a:p>
            <a:r>
              <a:rPr lang="uk-UA" baseline="0" dirty="0"/>
              <a:t>Як бачимо вимоги різних рівнів та типів є взаємоповязаними. Бізнес вимоги визначають цілі системи, вимоги користувача – потреби різних груп користувачів для виконання цих цілей. Функціональні вимоги вказують що потрібно розробити в системі, для того, щоб користувач міг виконати свої завддання, а нефункціональні описують як система повинна працювати вцілому.</a:t>
            </a:r>
          </a:p>
          <a:p>
            <a:endParaRPr lang="uk-UA" baseline="0" dirty="0"/>
          </a:p>
          <a:p>
            <a:r>
              <a:rPr lang="uk-UA" baseline="0" dirty="0"/>
              <a:t>На цьому другий модуль завершено.</a:t>
            </a:r>
          </a:p>
          <a:p>
            <a:r>
              <a:rPr lang="uk-UA" baseline="0" dirty="0"/>
              <a:t>Дякую за увагу!</a:t>
            </a:r>
          </a:p>
          <a:p>
            <a:endParaRPr lang="uk-UA" baseline="0" dirty="0"/>
          </a:p>
          <a:p>
            <a:endParaRPr lang="en-US" baseline="0" dirty="0"/>
          </a:p>
          <a:p>
            <a:r>
              <a:rPr lang="uk-UA" sz="900" i="1" kern="1200" dirty="0">
                <a:solidFill>
                  <a:srgbClr val="FF0000"/>
                </a:solidFill>
                <a:effectLst/>
                <a:latin typeface="+mn-lt"/>
                <a:ea typeface="+mn-ea"/>
                <a:cs typeface="+mn-cs"/>
              </a:rPr>
              <a:t>1) </a:t>
            </a:r>
            <a:r>
              <a:rPr lang="en-US" sz="900" i="1" kern="1200" dirty="0">
                <a:solidFill>
                  <a:srgbClr val="FF0000"/>
                </a:solidFill>
                <a:effectLst/>
                <a:latin typeface="+mn-lt"/>
                <a:ea typeface="+mn-ea"/>
                <a:cs typeface="+mn-cs"/>
              </a:rPr>
              <a:t>The Order Management System should allow users to</a:t>
            </a:r>
            <a:r>
              <a:rPr lang="uk-UA" sz="900" i="1" kern="1200" baseline="0" dirty="0">
                <a:solidFill>
                  <a:srgbClr val="FF0000"/>
                </a:solidFill>
                <a:effectLst/>
                <a:latin typeface="+mn-lt"/>
                <a:ea typeface="+mn-ea"/>
                <a:cs typeface="+mn-cs"/>
              </a:rPr>
              <a:t> </a:t>
            </a:r>
            <a:r>
              <a:rPr lang="en-US" sz="900" i="1" kern="1200" dirty="0">
                <a:solidFill>
                  <a:srgbClr val="FF0000"/>
                </a:solidFill>
                <a:effectLst/>
                <a:latin typeface="+mn-lt"/>
                <a:ea typeface="+mn-ea"/>
                <a:cs typeface="+mn-cs"/>
              </a:rPr>
              <a:t>log in to the system;</a:t>
            </a:r>
            <a:r>
              <a:rPr lang="uk-UA" sz="900" i="1" kern="1200" dirty="0">
                <a:solidFill>
                  <a:srgbClr val="FF0000"/>
                </a:solidFill>
                <a:effectLst/>
                <a:latin typeface="+mn-lt"/>
                <a:ea typeface="+mn-ea"/>
                <a:cs typeface="+mn-cs"/>
              </a:rPr>
              <a:t> </a:t>
            </a:r>
            <a:r>
              <a:rPr lang="en-US" sz="900" i="1" kern="1200" dirty="0">
                <a:solidFill>
                  <a:srgbClr val="FF0000"/>
                </a:solidFill>
                <a:effectLst/>
                <a:latin typeface="+mn-lt"/>
                <a:ea typeface="+mn-ea"/>
                <a:cs typeface="+mn-cs"/>
              </a:rPr>
              <a:t>create new users;</a:t>
            </a:r>
            <a:r>
              <a:rPr lang="uk-UA" sz="900" i="1" kern="1200" dirty="0">
                <a:solidFill>
                  <a:srgbClr val="FF0000"/>
                </a:solidFill>
                <a:effectLst/>
                <a:latin typeface="+mn-lt"/>
                <a:ea typeface="+mn-ea"/>
                <a:cs typeface="+mn-cs"/>
              </a:rPr>
              <a:t> </a:t>
            </a:r>
            <a:r>
              <a:rPr lang="en-US" sz="900" i="1" kern="1200" dirty="0">
                <a:solidFill>
                  <a:srgbClr val="FF0000"/>
                </a:solidFill>
                <a:effectLst/>
                <a:latin typeface="+mn-lt"/>
                <a:ea typeface="+mn-ea"/>
                <a:cs typeface="+mn-cs"/>
              </a:rPr>
              <a:t>manage existing users;</a:t>
            </a:r>
            <a:r>
              <a:rPr lang="uk-UA" sz="900" i="1" kern="1200" dirty="0">
                <a:solidFill>
                  <a:srgbClr val="FF0000"/>
                </a:solidFill>
                <a:effectLst/>
                <a:latin typeface="+mn-lt"/>
                <a:ea typeface="+mn-ea"/>
                <a:cs typeface="+mn-cs"/>
              </a:rPr>
              <a:t> </a:t>
            </a:r>
            <a:r>
              <a:rPr lang="en-US" sz="900" i="1" kern="1200" dirty="0">
                <a:solidFill>
                  <a:srgbClr val="FF0000"/>
                </a:solidFill>
                <a:effectLst/>
                <a:latin typeface="+mn-lt"/>
                <a:ea typeface="+mn-ea"/>
                <a:cs typeface="+mn-cs"/>
              </a:rPr>
              <a:t>delete users from the system.</a:t>
            </a:r>
            <a:endParaRPr lang="uk-UA" sz="900" i="1" kern="1200" dirty="0">
              <a:solidFill>
                <a:srgbClr val="FF0000"/>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uk-UA" sz="900" i="1" kern="1200" dirty="0">
                <a:solidFill>
                  <a:srgbClr val="FF0000"/>
                </a:solidFill>
                <a:effectLst/>
                <a:latin typeface="+mn-lt"/>
                <a:ea typeface="+mn-ea"/>
                <a:cs typeface="+mn-cs"/>
              </a:rPr>
              <a:t>2) </a:t>
            </a:r>
            <a:r>
              <a:rPr lang="en-US" sz="900" i="1" kern="1200" dirty="0">
                <a:solidFill>
                  <a:srgbClr val="FF0000"/>
                </a:solidFill>
                <a:effectLst/>
                <a:latin typeface="+mn-lt"/>
                <a:ea typeface="+mn-ea"/>
                <a:cs typeface="+mn-cs"/>
              </a:rPr>
              <a:t>The Order Management System</a:t>
            </a:r>
            <a:r>
              <a:rPr lang="uk-UA" sz="900" i="1" kern="1200" dirty="0">
                <a:solidFill>
                  <a:srgbClr val="FF0000"/>
                </a:solidFill>
                <a:effectLst/>
                <a:latin typeface="+mn-lt"/>
                <a:ea typeface="+mn-ea"/>
                <a:cs typeface="+mn-cs"/>
              </a:rPr>
              <a:t> </a:t>
            </a:r>
            <a:r>
              <a:rPr lang="en-US" sz="900" i="1" kern="1200" dirty="0">
                <a:solidFill>
                  <a:srgbClr val="FF0000"/>
                </a:solidFill>
                <a:effectLst/>
                <a:latin typeface="+mn-lt"/>
                <a:ea typeface="+mn-ea"/>
                <a:cs typeface="+mn-cs"/>
              </a:rPr>
              <a:t>should reduce employee’s efforts on managing orders and to provide merchandisers and supervisors with more up to date and relevant information.</a:t>
            </a:r>
          </a:p>
          <a:p>
            <a:r>
              <a:rPr lang="uk-UA" sz="900" i="1" kern="1200" dirty="0">
                <a:solidFill>
                  <a:srgbClr val="FF0000"/>
                </a:solidFill>
                <a:effectLst/>
                <a:latin typeface="+mn-lt"/>
                <a:ea typeface="+mn-ea"/>
                <a:cs typeface="+mn-cs"/>
              </a:rPr>
              <a:t>3)</a:t>
            </a:r>
            <a:r>
              <a:rPr lang="en-US" sz="900" b="0" i="1" kern="1200" dirty="0">
                <a:solidFill>
                  <a:srgbClr val="FF0000"/>
                </a:solidFill>
                <a:effectLst/>
                <a:latin typeface="+mn-lt"/>
                <a:ea typeface="+mn-ea"/>
                <a:cs typeface="+mn-cs"/>
              </a:rPr>
              <a:t> </a:t>
            </a:r>
            <a:r>
              <a:rPr lang="en-GB" sz="900" i="1" kern="0" dirty="0">
                <a:solidFill>
                  <a:srgbClr val="FF0000"/>
                </a:solidFill>
                <a:latin typeface="Trebuchet MS" pitchFamily="34" charset="0"/>
              </a:rPr>
              <a:t>The system shall ensure that data is protected from unauthorised access.</a:t>
            </a:r>
          </a:p>
          <a:p>
            <a:endParaRPr lang="uk-UA" baseline="0" dirty="0"/>
          </a:p>
          <a:p>
            <a:endParaRPr lang="en-US" dirty="0"/>
          </a:p>
        </p:txBody>
      </p:sp>
      <p:sp>
        <p:nvSpPr>
          <p:cNvPr id="4" name="Slide Number Placeholder 3"/>
          <p:cNvSpPr>
            <a:spLocks noGrp="1"/>
          </p:cNvSpPr>
          <p:nvPr>
            <p:ph type="sldNum" sz="quarter" idx="10"/>
          </p:nvPr>
        </p:nvSpPr>
        <p:spPr/>
        <p:txBody>
          <a:bodyPr/>
          <a:lstStyle/>
          <a:p>
            <a:fld id="{DF634F22-4C54-44F7-BA36-156EB68FF09E}" type="slidenum">
              <a:rPr lang="en-US" smtClean="0"/>
              <a:t>9</a:t>
            </a:fld>
            <a:endParaRPr lang="en-US"/>
          </a:p>
        </p:txBody>
      </p:sp>
    </p:spTree>
    <p:extLst>
      <p:ext uri="{BB962C8B-B14F-4D97-AF65-F5344CB8AC3E}">
        <p14:creationId xmlns:p14="http://schemas.microsoft.com/office/powerpoint/2010/main" val="15137961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01">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Заголовок 1"/>
          <p:cNvSpPr>
            <a:spLocks noGrp="1"/>
          </p:cNvSpPr>
          <p:nvPr>
            <p:ph type="ctrTitle" hasCustomPrompt="1"/>
          </p:nvPr>
        </p:nvSpPr>
        <p:spPr>
          <a:xfrm>
            <a:off x="1188723" y="2701639"/>
            <a:ext cx="7631084" cy="1731039"/>
          </a:xfrm>
          <a:prstGeom prst="rect">
            <a:avLst/>
          </a:prstGeom>
        </p:spPr>
        <p:txBody>
          <a:bodyPr anchor="b">
            <a:normAutofit/>
          </a:bodyPr>
          <a:lstStyle>
            <a:lvl1pPr marL="0" indent="0" algn="l">
              <a:defRPr sz="6500" baseline="0"/>
            </a:lvl1pPr>
          </a:lstStyle>
          <a:p>
            <a:r>
              <a:rPr lang="en-US" dirty="0"/>
              <a:t>Click to add title</a:t>
            </a:r>
            <a:br>
              <a:rPr lang="en-US" dirty="0"/>
            </a:br>
            <a:r>
              <a:rPr lang="en-US" dirty="0"/>
              <a:t>65 </a:t>
            </a:r>
            <a:r>
              <a:rPr lang="en-US" dirty="0" err="1"/>
              <a:t>pt</a:t>
            </a:r>
            <a:endParaRPr lang="uk-UA" dirty="0"/>
          </a:p>
        </p:txBody>
      </p:sp>
      <p:sp>
        <p:nvSpPr>
          <p:cNvPr id="3" name="Подзаголовок 2"/>
          <p:cNvSpPr>
            <a:spLocks noGrp="1"/>
          </p:cNvSpPr>
          <p:nvPr>
            <p:ph type="subTitle" idx="1" hasCustomPrompt="1"/>
          </p:nvPr>
        </p:nvSpPr>
        <p:spPr>
          <a:xfrm>
            <a:off x="1188725" y="1963226"/>
            <a:ext cx="8969433" cy="454573"/>
          </a:xfrm>
          <a:prstGeom prst="rect">
            <a:avLst/>
          </a:prstGeom>
        </p:spPr>
        <p:txBody>
          <a:bodyPr>
            <a:noAutofit/>
          </a:bodyPr>
          <a:lstStyle>
            <a:lvl1pPr marL="0" indent="0" algn="l">
              <a:buNone/>
              <a:defRPr sz="3000"/>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a:t>Click to add Subtitle 30pt</a:t>
            </a:r>
            <a:endParaRPr lang="uk-UA" dirty="0"/>
          </a:p>
        </p:txBody>
      </p:sp>
      <p:pic>
        <p:nvPicPr>
          <p:cNvPr id="11" name="Picture 10"/>
          <p:cNvPicPr>
            <a:picLocks noChangeAspect="1"/>
          </p:cNvPicPr>
          <p:nvPr userDrawn="1"/>
        </p:nvPicPr>
        <p:blipFill>
          <a:blip r:embed="rId3"/>
          <a:stretch>
            <a:fillRect/>
          </a:stretch>
        </p:blipFill>
        <p:spPr>
          <a:xfrm>
            <a:off x="273050" y="271780"/>
            <a:ext cx="11645900" cy="685800"/>
          </a:xfrm>
          <a:prstGeom prst="rect">
            <a:avLst/>
          </a:prstGeom>
        </p:spPr>
      </p:pic>
      <p:pic>
        <p:nvPicPr>
          <p:cNvPr id="9" name="Picture 8"/>
          <p:cNvPicPr>
            <a:picLocks noChangeAspect="1"/>
          </p:cNvPicPr>
          <p:nvPr userDrawn="1"/>
        </p:nvPicPr>
        <p:blipFill>
          <a:blip r:embed="rId4"/>
          <a:stretch>
            <a:fillRect/>
          </a:stretch>
        </p:blipFill>
        <p:spPr>
          <a:xfrm>
            <a:off x="453461" y="5302608"/>
            <a:ext cx="2923244" cy="1216240"/>
          </a:xfrm>
          <a:prstGeom prst="rect">
            <a:avLst/>
          </a:prstGeom>
        </p:spPr>
      </p:pic>
    </p:spTree>
    <p:extLst>
      <p:ext uri="{BB962C8B-B14F-4D97-AF65-F5344CB8AC3E}">
        <p14:creationId xmlns:p14="http://schemas.microsoft.com/office/powerpoint/2010/main" val="1454101971"/>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st slide contacts 0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Заголовок 1"/>
          <p:cNvSpPr>
            <a:spLocks noGrp="1"/>
          </p:cNvSpPr>
          <p:nvPr>
            <p:ph type="title"/>
          </p:nvPr>
        </p:nvSpPr>
        <p:spPr>
          <a:xfrm>
            <a:off x="1268727" y="2132233"/>
            <a:ext cx="9883536" cy="1325563"/>
          </a:xfrm>
          <a:prstGeom prst="rect">
            <a:avLst/>
          </a:prstGeom>
        </p:spPr>
        <p:txBody>
          <a:bodyPr>
            <a:normAutofit/>
          </a:bodyPr>
          <a:lstStyle>
            <a:lvl1pPr>
              <a:defRPr sz="3500"/>
            </a:lvl1pPr>
          </a:lstStyle>
          <a:p>
            <a:endParaRPr lang="uk-UA" dirty="0"/>
          </a:p>
        </p:txBody>
      </p:sp>
      <p:pic>
        <p:nvPicPr>
          <p:cNvPr id="5" name="Picture 4"/>
          <p:cNvPicPr>
            <a:picLocks noChangeAspect="1"/>
          </p:cNvPicPr>
          <p:nvPr userDrawn="1"/>
        </p:nvPicPr>
        <p:blipFill>
          <a:blip r:embed="rId3"/>
          <a:stretch>
            <a:fillRect/>
          </a:stretch>
        </p:blipFill>
        <p:spPr>
          <a:xfrm>
            <a:off x="273050" y="271780"/>
            <a:ext cx="11645900" cy="685800"/>
          </a:xfrm>
          <a:prstGeom prst="rect">
            <a:avLst/>
          </a:prstGeom>
        </p:spPr>
      </p:pic>
      <p:sp>
        <p:nvSpPr>
          <p:cNvPr id="6" name="TextBox 5"/>
          <p:cNvSpPr txBox="1"/>
          <p:nvPr userDrawn="1"/>
        </p:nvSpPr>
        <p:spPr>
          <a:xfrm>
            <a:off x="951551" y="5001138"/>
            <a:ext cx="7381835" cy="1477328"/>
          </a:xfrm>
          <a:prstGeom prst="rect">
            <a:avLst/>
          </a:prstGeom>
          <a:noFill/>
        </p:spPr>
        <p:txBody>
          <a:bodyPr wrap="square" numCol="4" spcCol="144000" rtlCol="0">
            <a:spAutoFit/>
          </a:bodyPr>
          <a:lstStyle/>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USA HQ</a:t>
            </a:r>
            <a:br>
              <a:rPr kumimoji="0" lang="en-US" sz="1000" b="1"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Toll Free: 866-687-3588 </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Tel: +1-512-516-8880</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Ukraine HQ</a:t>
            </a:r>
            <a:r>
              <a:rPr kumimoji="0" lang="en-US" sz="1000" b="0" i="0" u="none" strike="noStrike" kern="1200" cap="none" spc="0" normalizeH="0" baseline="0" noProof="0" dirty="0">
                <a:ln>
                  <a:noFill/>
                </a:ln>
                <a:solidFill>
                  <a:srgbClr val="FFFFFF"/>
                </a:solidFill>
                <a:effectLst/>
                <a:uLnTx/>
                <a:uFillTx/>
                <a:latin typeface="Tahoma"/>
                <a:ea typeface="+mn-ea"/>
                <a:cs typeface="+mn-cs"/>
              </a:rPr>
              <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Tel: +380-32-240-9090</a:t>
            </a:r>
          </a:p>
          <a:p>
            <a:pPr marL="0" marR="0" lvl="0" indent="0" defTabSz="914400" rtl="0" eaLnBrk="1" fontAlgn="auto" latinLnBrk="0" hangingPunct="1">
              <a:lnSpc>
                <a:spcPct val="100000"/>
              </a:lnSpc>
              <a:spcBef>
                <a:spcPts val="0"/>
              </a:spcBef>
              <a:spcAft>
                <a:spcPts val="120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Tahoma"/>
              <a:ea typeface="+mn-ea"/>
              <a:cs typeface="+mn-cs"/>
            </a:endParaRP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Bulgaria</a:t>
            </a:r>
            <a:r>
              <a:rPr kumimoji="0" lang="en-US" sz="1000" b="0" i="0" u="none" strike="noStrike" kern="1200" cap="none" spc="0" normalizeH="0" baseline="0" noProof="0" dirty="0">
                <a:ln>
                  <a:noFill/>
                </a:ln>
                <a:solidFill>
                  <a:srgbClr val="FFFFFF"/>
                </a:solidFill>
                <a:effectLst/>
                <a:uLnTx/>
                <a:uFillTx/>
                <a:latin typeface="Tahoma"/>
                <a:ea typeface="+mn-ea"/>
                <a:cs typeface="+mn-cs"/>
              </a:rPr>
              <a:t> </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Tel: +359-2-902-3760</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Germany</a:t>
            </a:r>
            <a:r>
              <a:rPr kumimoji="0" lang="en-US" sz="1000" b="0" i="0" u="none" strike="noStrike" kern="1200" cap="none" spc="0" normalizeH="0" baseline="0" noProof="0" dirty="0">
                <a:ln>
                  <a:noFill/>
                </a:ln>
                <a:solidFill>
                  <a:srgbClr val="FFFFFF"/>
                </a:solidFill>
                <a:effectLst/>
                <a:uLnTx/>
                <a:uFillTx/>
                <a:latin typeface="Tahoma"/>
                <a:ea typeface="+mn-ea"/>
                <a:cs typeface="+mn-cs"/>
              </a:rPr>
              <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Tel: +49-69-2602-5857</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Netherlands</a:t>
            </a:r>
            <a:r>
              <a:rPr kumimoji="0" lang="en-US" sz="1000" b="0" i="0" u="none" strike="noStrike" kern="1200" cap="none" spc="0" normalizeH="0" baseline="0" noProof="0" dirty="0">
                <a:ln>
                  <a:noFill/>
                </a:ln>
                <a:solidFill>
                  <a:srgbClr val="FFFFFF"/>
                </a:solidFill>
                <a:effectLst/>
                <a:uLnTx/>
                <a:uFillTx/>
                <a:latin typeface="Tahoma"/>
                <a:ea typeface="+mn-ea"/>
                <a:cs typeface="+mn-cs"/>
              </a:rPr>
              <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Tel: +31-20-262-33-23 </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Poland</a:t>
            </a:r>
            <a:r>
              <a:rPr kumimoji="0" lang="en-US" sz="1000" b="0" i="0" u="none" strike="noStrike" kern="1200" cap="none" spc="0" normalizeH="0" baseline="0" noProof="0" dirty="0">
                <a:ln>
                  <a:noFill/>
                </a:ln>
                <a:solidFill>
                  <a:srgbClr val="FFFFFF"/>
                </a:solidFill>
                <a:effectLst/>
                <a:uLnTx/>
                <a:uFillTx/>
                <a:latin typeface="Tahoma"/>
                <a:ea typeface="+mn-ea"/>
                <a:cs typeface="+mn-cs"/>
              </a:rPr>
              <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Tel: +48-71-382-2800</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UK</a:t>
            </a:r>
            <a:r>
              <a:rPr kumimoji="0" lang="en-US" sz="1000" b="0" i="0" u="none" strike="noStrike" kern="1200" cap="none" spc="0" normalizeH="0" baseline="0" noProof="0" dirty="0">
                <a:ln>
                  <a:noFill/>
                </a:ln>
                <a:solidFill>
                  <a:srgbClr val="FFFFFF"/>
                </a:solidFill>
                <a:effectLst/>
                <a:uLnTx/>
                <a:uFillTx/>
                <a:latin typeface="Tahoma"/>
                <a:ea typeface="+mn-ea"/>
                <a:cs typeface="+mn-cs"/>
              </a:rPr>
              <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Tel: +44-207-544-8414 </a:t>
            </a:r>
          </a:p>
          <a:p>
            <a:pPr marL="0" marR="0" lvl="0" indent="0" defTabSz="914400" rtl="0" eaLnBrk="1" fontAlgn="auto" latinLnBrk="0" hangingPunct="1">
              <a:lnSpc>
                <a:spcPct val="100000"/>
              </a:lnSpc>
              <a:spcBef>
                <a:spcPts val="0"/>
              </a:spcBef>
              <a:spcAft>
                <a:spcPts val="120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Tahoma"/>
              <a:ea typeface="+mn-ea"/>
              <a:cs typeface="+mn-cs"/>
            </a:endParaRPr>
          </a:p>
          <a:p>
            <a:pPr marL="0" marR="0" lvl="0" indent="0" defTabSz="914400" rtl="0" eaLnBrk="1" fontAlgn="auto" latinLnBrk="0" hangingPunct="1">
              <a:lnSpc>
                <a:spcPct val="100000"/>
              </a:lnSpc>
              <a:spcBef>
                <a:spcPts val="0"/>
              </a:spcBef>
              <a:spcAft>
                <a:spcPts val="120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Tahoma"/>
              <a:ea typeface="+mn-ea"/>
              <a:cs typeface="+mn-cs"/>
            </a:endParaRP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EMAIL</a:t>
            </a:r>
            <a:r>
              <a:rPr kumimoji="0" lang="en-US" sz="1000" b="0" i="0" u="none" strike="noStrike" kern="1200" cap="none" spc="0" normalizeH="0" baseline="0" noProof="0" dirty="0">
                <a:ln>
                  <a:noFill/>
                </a:ln>
                <a:solidFill>
                  <a:srgbClr val="FFFFFF"/>
                </a:solidFill>
                <a:effectLst/>
                <a:uLnTx/>
                <a:uFillTx/>
                <a:latin typeface="Tahoma"/>
                <a:ea typeface="+mn-ea"/>
                <a:cs typeface="+mn-cs"/>
              </a:rPr>
              <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info@softserveinc.com</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WEBSITE:</a:t>
            </a:r>
            <a:r>
              <a:rPr kumimoji="0" lang="en-US" sz="1000" b="0" i="0" u="none" strike="noStrike" kern="1200" cap="none" spc="0" normalizeH="0" baseline="0" noProof="0" dirty="0">
                <a:ln>
                  <a:noFill/>
                </a:ln>
                <a:solidFill>
                  <a:srgbClr val="FFFFFF"/>
                </a:solidFill>
                <a:effectLst/>
                <a:uLnTx/>
                <a:uFillTx/>
                <a:latin typeface="Tahoma"/>
                <a:ea typeface="+mn-ea"/>
                <a:cs typeface="+mn-cs"/>
              </a:rPr>
              <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www.softserveinc.com</a:t>
            </a:r>
            <a:endParaRPr kumimoji="0" lang="uk-UA" sz="10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2668539200"/>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st slide contacts 02">
    <p:bg>
      <p:bgRef idx="1001">
        <a:schemeClr val="bg1"/>
      </p:bgRef>
    </p:bg>
    <p:spTree>
      <p:nvGrpSpPr>
        <p:cNvPr id="1" name=""/>
        <p:cNvGrpSpPr/>
        <p:nvPr/>
      </p:nvGrpSpPr>
      <p:grpSpPr>
        <a:xfrm>
          <a:off x="0" y="0"/>
          <a:ext cx="0" cy="0"/>
          <a:chOff x="0" y="0"/>
          <a:chExt cx="0" cy="0"/>
        </a:xfrm>
      </p:grpSpPr>
      <p:sp>
        <p:nvSpPr>
          <p:cNvPr id="3" name="Прямоугольник 2"/>
          <p:cNvSpPr/>
          <p:nvPr userDrawn="1"/>
        </p:nvSpPr>
        <p:spPr>
          <a:xfrm>
            <a:off x="263531" y="4834657"/>
            <a:ext cx="11664951" cy="17630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1800"/>
          </a:p>
        </p:txBody>
      </p:sp>
      <p:sp>
        <p:nvSpPr>
          <p:cNvPr id="5" name="Заголовок 1"/>
          <p:cNvSpPr>
            <a:spLocks noGrp="1"/>
          </p:cNvSpPr>
          <p:nvPr>
            <p:ph type="title"/>
          </p:nvPr>
        </p:nvSpPr>
        <p:spPr>
          <a:xfrm>
            <a:off x="1268727" y="2132233"/>
            <a:ext cx="9883536" cy="1325563"/>
          </a:xfrm>
          <a:prstGeom prst="rect">
            <a:avLst/>
          </a:prstGeom>
        </p:spPr>
        <p:txBody>
          <a:bodyPr>
            <a:normAutofit/>
          </a:bodyPr>
          <a:lstStyle>
            <a:lvl1pPr>
              <a:defRPr sz="3500"/>
            </a:lvl1pPr>
          </a:lstStyle>
          <a:p>
            <a:endParaRPr lang="uk-UA" dirty="0"/>
          </a:p>
        </p:txBody>
      </p:sp>
      <p:sp>
        <p:nvSpPr>
          <p:cNvPr id="6" name="TextBox 5"/>
          <p:cNvSpPr txBox="1"/>
          <p:nvPr userDrawn="1"/>
        </p:nvSpPr>
        <p:spPr>
          <a:xfrm>
            <a:off x="951551" y="5001138"/>
            <a:ext cx="7381835" cy="1477328"/>
          </a:xfrm>
          <a:prstGeom prst="rect">
            <a:avLst/>
          </a:prstGeom>
          <a:noFill/>
        </p:spPr>
        <p:txBody>
          <a:bodyPr wrap="square" numCol="4" spcCol="144000" rtlCol="0">
            <a:spAutoFit/>
          </a:bodyPr>
          <a:lstStyle/>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USA HQ</a:t>
            </a:r>
            <a:br>
              <a:rPr kumimoji="0" lang="en-US" sz="1000" b="1"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Toll Free: 866-687-3588 </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Tel: +1-512-516-8880</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Ukraine HQ</a:t>
            </a:r>
            <a:r>
              <a:rPr kumimoji="0" lang="en-US" sz="1000" b="0" i="0" u="none" strike="noStrike" kern="1200" cap="none" spc="0" normalizeH="0" baseline="0" noProof="0" dirty="0">
                <a:ln>
                  <a:noFill/>
                </a:ln>
                <a:solidFill>
                  <a:srgbClr val="FFFFFF"/>
                </a:solidFill>
                <a:effectLst/>
                <a:uLnTx/>
                <a:uFillTx/>
                <a:latin typeface="Tahoma"/>
                <a:ea typeface="+mn-ea"/>
                <a:cs typeface="+mn-cs"/>
              </a:rPr>
              <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Tel: +380-32-240-9090</a:t>
            </a:r>
          </a:p>
          <a:p>
            <a:pPr marL="0" marR="0" lvl="0" indent="0" defTabSz="914400" rtl="0" eaLnBrk="1" fontAlgn="auto" latinLnBrk="0" hangingPunct="1">
              <a:lnSpc>
                <a:spcPct val="100000"/>
              </a:lnSpc>
              <a:spcBef>
                <a:spcPts val="0"/>
              </a:spcBef>
              <a:spcAft>
                <a:spcPts val="120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Tahoma"/>
              <a:ea typeface="+mn-ea"/>
              <a:cs typeface="+mn-cs"/>
            </a:endParaRP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Bulgaria</a:t>
            </a:r>
            <a:r>
              <a:rPr kumimoji="0" lang="en-US" sz="1000" b="0" i="0" u="none" strike="noStrike" kern="1200" cap="none" spc="0" normalizeH="0" baseline="0" noProof="0" dirty="0">
                <a:ln>
                  <a:noFill/>
                </a:ln>
                <a:solidFill>
                  <a:srgbClr val="FFFFFF"/>
                </a:solidFill>
                <a:effectLst/>
                <a:uLnTx/>
                <a:uFillTx/>
                <a:latin typeface="Tahoma"/>
                <a:ea typeface="+mn-ea"/>
                <a:cs typeface="+mn-cs"/>
              </a:rPr>
              <a:t> </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Tel: +359-2-902-3760</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Germany</a:t>
            </a:r>
            <a:r>
              <a:rPr kumimoji="0" lang="en-US" sz="1000" b="0" i="0" u="none" strike="noStrike" kern="1200" cap="none" spc="0" normalizeH="0" baseline="0" noProof="0" dirty="0">
                <a:ln>
                  <a:noFill/>
                </a:ln>
                <a:solidFill>
                  <a:srgbClr val="FFFFFF"/>
                </a:solidFill>
                <a:effectLst/>
                <a:uLnTx/>
                <a:uFillTx/>
                <a:latin typeface="Tahoma"/>
                <a:ea typeface="+mn-ea"/>
                <a:cs typeface="+mn-cs"/>
              </a:rPr>
              <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Tel: +49-69-2602-5857</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Netherlands</a:t>
            </a:r>
            <a:r>
              <a:rPr kumimoji="0" lang="en-US" sz="1000" b="0" i="0" u="none" strike="noStrike" kern="1200" cap="none" spc="0" normalizeH="0" baseline="0" noProof="0" dirty="0">
                <a:ln>
                  <a:noFill/>
                </a:ln>
                <a:solidFill>
                  <a:srgbClr val="FFFFFF"/>
                </a:solidFill>
                <a:effectLst/>
                <a:uLnTx/>
                <a:uFillTx/>
                <a:latin typeface="Tahoma"/>
                <a:ea typeface="+mn-ea"/>
                <a:cs typeface="+mn-cs"/>
              </a:rPr>
              <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Tel: +31-20-262-33-23 </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Poland</a:t>
            </a:r>
            <a:r>
              <a:rPr kumimoji="0" lang="en-US" sz="1000" b="0" i="0" u="none" strike="noStrike" kern="1200" cap="none" spc="0" normalizeH="0" baseline="0" noProof="0" dirty="0">
                <a:ln>
                  <a:noFill/>
                </a:ln>
                <a:solidFill>
                  <a:srgbClr val="FFFFFF"/>
                </a:solidFill>
                <a:effectLst/>
                <a:uLnTx/>
                <a:uFillTx/>
                <a:latin typeface="Tahoma"/>
                <a:ea typeface="+mn-ea"/>
                <a:cs typeface="+mn-cs"/>
              </a:rPr>
              <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Tel: +48-71-382-2800</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UK</a:t>
            </a:r>
            <a:r>
              <a:rPr kumimoji="0" lang="en-US" sz="1000" b="0" i="0" u="none" strike="noStrike" kern="1200" cap="none" spc="0" normalizeH="0" baseline="0" noProof="0" dirty="0">
                <a:ln>
                  <a:noFill/>
                </a:ln>
                <a:solidFill>
                  <a:srgbClr val="FFFFFF"/>
                </a:solidFill>
                <a:effectLst/>
                <a:uLnTx/>
                <a:uFillTx/>
                <a:latin typeface="Tahoma"/>
                <a:ea typeface="+mn-ea"/>
                <a:cs typeface="+mn-cs"/>
              </a:rPr>
              <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Tel: +44-207-544-8414 </a:t>
            </a:r>
          </a:p>
          <a:p>
            <a:pPr marL="0" marR="0" lvl="0" indent="0" defTabSz="914400" rtl="0" eaLnBrk="1" fontAlgn="auto" latinLnBrk="0" hangingPunct="1">
              <a:lnSpc>
                <a:spcPct val="100000"/>
              </a:lnSpc>
              <a:spcBef>
                <a:spcPts val="0"/>
              </a:spcBef>
              <a:spcAft>
                <a:spcPts val="120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Tahoma"/>
              <a:ea typeface="+mn-ea"/>
              <a:cs typeface="+mn-cs"/>
            </a:endParaRPr>
          </a:p>
          <a:p>
            <a:pPr marL="0" marR="0" lvl="0" indent="0" defTabSz="914400" rtl="0" eaLnBrk="1" fontAlgn="auto" latinLnBrk="0" hangingPunct="1">
              <a:lnSpc>
                <a:spcPct val="100000"/>
              </a:lnSpc>
              <a:spcBef>
                <a:spcPts val="0"/>
              </a:spcBef>
              <a:spcAft>
                <a:spcPts val="120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Tahoma"/>
              <a:ea typeface="+mn-ea"/>
              <a:cs typeface="+mn-cs"/>
            </a:endParaRP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EMAIL</a:t>
            </a:r>
            <a:r>
              <a:rPr kumimoji="0" lang="en-US" sz="1000" b="0" i="0" u="none" strike="noStrike" kern="1200" cap="none" spc="0" normalizeH="0" baseline="0" noProof="0" dirty="0">
                <a:ln>
                  <a:noFill/>
                </a:ln>
                <a:solidFill>
                  <a:srgbClr val="FFFFFF"/>
                </a:solidFill>
                <a:effectLst/>
                <a:uLnTx/>
                <a:uFillTx/>
                <a:latin typeface="Tahoma"/>
                <a:ea typeface="+mn-ea"/>
                <a:cs typeface="+mn-cs"/>
              </a:rPr>
              <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info@softserveinc.com</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WEBSITE:</a:t>
            </a:r>
            <a:r>
              <a:rPr kumimoji="0" lang="en-US" sz="1000" b="0" i="0" u="none" strike="noStrike" kern="1200" cap="none" spc="0" normalizeH="0" baseline="0" noProof="0" dirty="0">
                <a:ln>
                  <a:noFill/>
                </a:ln>
                <a:solidFill>
                  <a:srgbClr val="FFFFFF"/>
                </a:solidFill>
                <a:effectLst/>
                <a:uLnTx/>
                <a:uFillTx/>
                <a:latin typeface="Tahoma"/>
                <a:ea typeface="+mn-ea"/>
                <a:cs typeface="+mn-cs"/>
              </a:rPr>
              <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www.softserveinc.com</a:t>
            </a:r>
            <a:endParaRPr kumimoji="0" lang="uk-UA" sz="10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105534021"/>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609600" y="152400"/>
            <a:ext cx="10972800" cy="914400"/>
          </a:xfrm>
        </p:spPr>
        <p:txBody>
          <a:bodyPr>
            <a:normAutofit/>
          </a:bodyPr>
          <a:lstStyle>
            <a:lvl1pPr algn="ctr">
              <a:defRPr lang="en-US" sz="4000" b="1" kern="1200" dirty="0">
                <a:solidFill>
                  <a:srgbClr val="32469A"/>
                </a:solidFill>
                <a:latin typeface="Segoe UI" pitchFamily="34" charset="0"/>
                <a:ea typeface="Segoe UI" pitchFamily="34" charset="0"/>
                <a:cs typeface="Segoe UI"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dirty="0"/>
              <a:t>Click to edit Master title style</a:t>
            </a:r>
          </a:p>
        </p:txBody>
      </p:sp>
      <p:sp>
        <p:nvSpPr>
          <p:cNvPr id="7" name="Text Placeholder 2"/>
          <p:cNvSpPr>
            <a:spLocks noGrp="1"/>
          </p:cNvSpPr>
          <p:nvPr>
            <p:ph idx="1"/>
          </p:nvPr>
        </p:nvSpPr>
        <p:spPr>
          <a:xfrm>
            <a:off x="609600" y="1447801"/>
            <a:ext cx="10972800" cy="4525963"/>
          </a:xfrm>
          <a:prstGeom prst="rect">
            <a:avLst/>
          </a:prstGeom>
        </p:spPr>
        <p:txBody>
          <a:bodyPr vert="horz" lIns="91440" tIns="45720" rIns="91440" bIns="45720" rtlCol="0">
            <a:normAutofit/>
          </a:bodyPr>
          <a:lstStyle>
            <a:lvl1pPr>
              <a:defRPr>
                <a:latin typeface="Segoe UI" pitchFamily="34" charset="0"/>
                <a:ea typeface="Segoe UI" pitchFamily="34" charset="0"/>
                <a:cs typeface="Segoe UI" pitchFamily="34" charset="0"/>
              </a:defRPr>
            </a:lvl1pPr>
            <a:lvl2pPr>
              <a:defRPr>
                <a:latin typeface="Segoe UI" pitchFamily="34" charset="0"/>
                <a:ea typeface="Segoe UI" pitchFamily="34" charset="0"/>
                <a:cs typeface="Segoe UI" pitchFamily="34" charset="0"/>
              </a:defRPr>
            </a:lvl2pPr>
            <a:lvl3pPr>
              <a:defRPr>
                <a:latin typeface="Segoe UI" pitchFamily="34" charset="0"/>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04944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01735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One Column Layout">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609600" y="152400"/>
            <a:ext cx="10972800" cy="914400"/>
          </a:xfrm>
        </p:spPr>
        <p:txBody>
          <a:bodyPr>
            <a:normAutofit/>
          </a:bodyPr>
          <a:lstStyle>
            <a:lvl1pPr algn="ctr">
              <a:defRPr lang="en-US" sz="4000" b="1" kern="1200" dirty="0">
                <a:solidFill>
                  <a:srgbClr val="32469A"/>
                </a:solidFill>
                <a:latin typeface="Segoe UI" pitchFamily="34" charset="0"/>
                <a:ea typeface="Segoe UI" pitchFamily="34" charset="0"/>
                <a:cs typeface="Segoe UI"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dirty="0"/>
              <a:t>Click to edit Master title style</a:t>
            </a:r>
          </a:p>
        </p:txBody>
      </p:sp>
      <p:sp>
        <p:nvSpPr>
          <p:cNvPr id="7" name="Text Placeholder 2"/>
          <p:cNvSpPr>
            <a:spLocks noGrp="1"/>
          </p:cNvSpPr>
          <p:nvPr>
            <p:ph idx="1"/>
          </p:nvPr>
        </p:nvSpPr>
        <p:spPr>
          <a:xfrm>
            <a:off x="609600" y="1447801"/>
            <a:ext cx="10972800" cy="4525963"/>
          </a:xfrm>
          <a:prstGeom prst="rect">
            <a:avLst/>
          </a:prstGeom>
        </p:spPr>
        <p:txBody>
          <a:bodyPr vert="horz" lIns="91440" tIns="45720" rIns="91440" bIns="45720" rtlCol="0">
            <a:normAutofit/>
          </a:bodyPr>
          <a:lstStyle>
            <a:lvl1pPr>
              <a:defRPr>
                <a:latin typeface="Segoe UI" pitchFamily="34" charset="0"/>
                <a:ea typeface="Segoe UI" pitchFamily="34" charset="0"/>
                <a:cs typeface="Segoe UI" pitchFamily="34" charset="0"/>
              </a:defRPr>
            </a:lvl1pPr>
            <a:lvl2pPr>
              <a:defRPr>
                <a:latin typeface="Segoe UI" pitchFamily="34" charset="0"/>
                <a:ea typeface="Segoe UI" pitchFamily="34" charset="0"/>
                <a:cs typeface="Segoe UI" pitchFamily="34" charset="0"/>
              </a:defRPr>
            </a:lvl2pPr>
            <a:lvl3pPr>
              <a:defRPr>
                <a:latin typeface="Segoe UI" pitchFamily="34" charset="0"/>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32380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One Column Layout (w/ bullets)">
    <p:spTree>
      <p:nvGrpSpPr>
        <p:cNvPr id="1" name=""/>
        <p:cNvGrpSpPr/>
        <p:nvPr/>
      </p:nvGrpSpPr>
      <p:grpSpPr>
        <a:xfrm>
          <a:off x="0" y="0"/>
          <a:ext cx="0" cy="0"/>
          <a:chOff x="0" y="0"/>
          <a:chExt cx="0" cy="0"/>
        </a:xfrm>
      </p:grpSpPr>
      <p:sp>
        <p:nvSpPr>
          <p:cNvPr id="5" name="Text Placeholder 2"/>
          <p:cNvSpPr>
            <a:spLocks noGrp="1"/>
          </p:cNvSpPr>
          <p:nvPr>
            <p:ph idx="1"/>
          </p:nvPr>
        </p:nvSpPr>
        <p:spPr>
          <a:xfrm>
            <a:off x="307200" y="1447801"/>
            <a:ext cx="10972800" cy="4525963"/>
          </a:xfrm>
          <a:prstGeom prst="rect">
            <a:avLst/>
          </a:prstGeom>
        </p:spPr>
        <p:txBody>
          <a:bodyPr vert="horz" lIns="91440" tIns="45720" rIns="91440" bIns="45720" rtlCol="0">
            <a:normAutofit/>
          </a:bodyPr>
          <a:lstStyle>
            <a:lvl1pPr marL="266700" indent="-266700">
              <a:defRPr baseline="0">
                <a:latin typeface="Segoe UI" pitchFamily="34" charset="0"/>
                <a:ea typeface="Segoe UI" pitchFamily="34" charset="0"/>
                <a:cs typeface="Segoe UI" pitchFamily="34" charset="0"/>
              </a:defRPr>
            </a:lvl1pPr>
            <a:lvl2pPr>
              <a:buClr>
                <a:schemeClr val="tx1">
                  <a:lumMod val="65000"/>
                  <a:lumOff val="35000"/>
                </a:schemeClr>
              </a:buClr>
              <a:defRPr>
                <a:solidFill>
                  <a:schemeClr val="tx1">
                    <a:lumMod val="85000"/>
                    <a:lumOff val="15000"/>
                  </a:schemeClr>
                </a:solidFill>
                <a:latin typeface="Segoe UI" pitchFamily="34" charset="0"/>
                <a:ea typeface="Segoe UI" pitchFamily="34" charset="0"/>
                <a:cs typeface="Segoe UI" pitchFamily="34" charset="0"/>
              </a:defRPr>
            </a:lvl2pPr>
            <a:lvl3pPr marL="971550" indent="-171450">
              <a:buClr>
                <a:schemeClr val="tx1">
                  <a:lumMod val="65000"/>
                  <a:lumOff val="35000"/>
                </a:schemeClr>
              </a:buClr>
              <a:buFont typeface="Arial" panose="020B0604020202020204" pitchFamily="34" charset="0"/>
              <a:buChar char="•"/>
              <a:defRPr>
                <a:solidFill>
                  <a:schemeClr val="tx1">
                    <a:lumMod val="65000"/>
                    <a:lumOff val="35000"/>
                  </a:schemeClr>
                </a:solidFill>
                <a:latin typeface="Segoe UI" pitchFamily="34" charset="0"/>
                <a:ea typeface="Segoe UI" pitchFamily="34" charset="0"/>
                <a:cs typeface="Segoe UI" pitchFamily="34" charset="0"/>
              </a:defRPr>
            </a:lvl3pPr>
            <a:lvl4pPr>
              <a:buClr>
                <a:srgbClr val="017EB8"/>
              </a:buClr>
              <a:defRPr>
                <a:solidFill>
                  <a:schemeClr val="tx1">
                    <a:lumMod val="65000"/>
                    <a:lumOff val="35000"/>
                  </a:schemeClr>
                </a:solidFill>
                <a:latin typeface="Segoe UI" pitchFamily="34" charset="0"/>
                <a:ea typeface="Segoe UI" pitchFamily="34" charset="0"/>
                <a:cs typeface="Segoe UI" pitchFamily="34" charset="0"/>
              </a:defRPr>
            </a:lvl4pPr>
            <a:lvl5pPr>
              <a:buClr>
                <a:schemeClr val="tx1">
                  <a:lumMod val="50000"/>
                  <a:lumOff val="50000"/>
                </a:schemeClr>
              </a:buCl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Placeholder 5"/>
          <p:cNvSpPr>
            <a:spLocks noGrp="1"/>
          </p:cNvSpPr>
          <p:nvPr>
            <p:ph type="sldNum" sz="quarter" idx="4"/>
          </p:nvPr>
        </p:nvSpPr>
        <p:spPr>
          <a:xfrm>
            <a:off x="9072000" y="6444000"/>
            <a:ext cx="2844800" cy="360000"/>
          </a:xfrm>
          <a:prstGeom prst="rect">
            <a:avLst/>
          </a:prstGeom>
        </p:spPr>
        <p:txBody>
          <a:bodyPr vert="horz" lIns="91440" tIns="45720" rIns="91440" bIns="45720" rtlCol="0" anchor="ctr"/>
          <a:lstStyle>
            <a:lvl1pPr algn="r">
              <a:defRPr sz="12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fld id="{AD53D713-3284-4C71-8174-D6528838EBFD}" type="slidenum">
              <a:rPr lang="uk-UA" smtClean="0"/>
              <a:pPr/>
              <a:t>‹#›</a:t>
            </a:fld>
            <a:endParaRPr lang="uk-UA"/>
          </a:p>
        </p:txBody>
      </p:sp>
      <p:sp>
        <p:nvSpPr>
          <p:cNvPr id="7" name="Title 3"/>
          <p:cNvSpPr>
            <a:spLocks noGrp="1"/>
          </p:cNvSpPr>
          <p:nvPr>
            <p:ph type="title"/>
          </p:nvPr>
        </p:nvSpPr>
        <p:spPr>
          <a:xfrm>
            <a:off x="307200" y="0"/>
            <a:ext cx="10972800" cy="914400"/>
          </a:xfrm>
        </p:spPr>
        <p:txBody>
          <a:bodyPr/>
          <a:lstStyle>
            <a:lvl1pPr algn="l">
              <a:defRPr baseline="0">
                <a:solidFill>
                  <a:srgbClr val="017EB8"/>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endParaRPr lang="uk-UA" dirty="0"/>
          </a:p>
        </p:txBody>
      </p:sp>
    </p:spTree>
    <p:extLst>
      <p:ext uri="{BB962C8B-B14F-4D97-AF65-F5344CB8AC3E}">
        <p14:creationId xmlns:p14="http://schemas.microsoft.com/office/powerpoint/2010/main" val="4408023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ist Slide">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416560" y="343778"/>
            <a:ext cx="11511915" cy="525970"/>
          </a:xfrm>
        </p:spPr>
        <p:txBody>
          <a:bodyPr>
            <a:noAutofit/>
          </a:bodyPr>
          <a:lstStyle>
            <a:lvl1pPr>
              <a:defRPr sz="3500"/>
            </a:lvl1pPr>
          </a:lstStyle>
          <a:p>
            <a:r>
              <a:rPr lang="en-US" dirty="0"/>
              <a:t>Click to add title</a:t>
            </a:r>
            <a:endParaRPr lang="uk-UA" dirty="0"/>
          </a:p>
        </p:txBody>
      </p:sp>
      <p:sp>
        <p:nvSpPr>
          <p:cNvPr id="6" name="Текст 2"/>
          <p:cNvSpPr>
            <a:spLocks noGrp="1"/>
          </p:cNvSpPr>
          <p:nvPr>
            <p:ph idx="1"/>
          </p:nvPr>
        </p:nvSpPr>
        <p:spPr>
          <a:xfrm>
            <a:off x="416560" y="1232043"/>
            <a:ext cx="11369040" cy="3361410"/>
          </a:xfrm>
          <a:prstGeom prst="rect">
            <a:avLst/>
          </a:prstGeom>
        </p:spPr>
        <p:txBody>
          <a:bodyPr vert="horz" lIns="91440" tIns="45720" rIns="91440" bIns="45720" rtlCol="0">
            <a:normAutofit/>
          </a:bodyPr>
          <a:lstStyle/>
          <a:p>
            <a:pPr lvl="0"/>
            <a:r>
              <a:rPr lang="en-US" dirty="0"/>
              <a:t>Click to add text</a:t>
            </a:r>
            <a:endParaRPr lang="ru-RU" dirty="0"/>
          </a:p>
          <a:p>
            <a:pPr lvl="1"/>
            <a:r>
              <a:rPr lang="en-US" dirty="0"/>
              <a:t>Second level</a:t>
            </a:r>
            <a:endParaRPr lang="ru-RU" dirty="0"/>
          </a:p>
          <a:p>
            <a:pPr lvl="2"/>
            <a:r>
              <a:rPr lang="en-US" dirty="0"/>
              <a:t>Third level</a:t>
            </a:r>
            <a:endParaRPr lang="ru-RU" dirty="0"/>
          </a:p>
          <a:p>
            <a:pPr lvl="3"/>
            <a:r>
              <a:rPr lang="en-US" dirty="0"/>
              <a:t>Fourth level</a:t>
            </a:r>
            <a:endParaRPr lang="ru-RU" dirty="0"/>
          </a:p>
          <a:p>
            <a:pPr lvl="4"/>
            <a:r>
              <a:rPr lang="en-US" dirty="0"/>
              <a:t>Fifth</a:t>
            </a:r>
            <a:r>
              <a:rPr lang="ru-RU" dirty="0"/>
              <a:t> </a:t>
            </a:r>
            <a:r>
              <a:rPr lang="en-US" dirty="0"/>
              <a:t>level</a:t>
            </a:r>
            <a:endParaRPr lang="uk-UA" dirty="0"/>
          </a:p>
        </p:txBody>
      </p:sp>
    </p:spTree>
    <p:extLst>
      <p:ext uri="{BB962C8B-B14F-4D97-AF65-F5344CB8AC3E}">
        <p14:creationId xmlns:p14="http://schemas.microsoft.com/office/powerpoint/2010/main" val="32410520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9" name="Текст 8"/>
          <p:cNvSpPr>
            <a:spLocks noGrp="1"/>
          </p:cNvSpPr>
          <p:nvPr>
            <p:ph type="body" sz="quarter" idx="10" hasCustomPrompt="1"/>
          </p:nvPr>
        </p:nvSpPr>
        <p:spPr>
          <a:xfrm>
            <a:off x="416561" y="1233488"/>
            <a:ext cx="11513504" cy="3425825"/>
          </a:xfrm>
        </p:spPr>
        <p:txBody>
          <a:bodyPr/>
          <a:lstStyle>
            <a:lvl1pPr marL="0" indent="0">
              <a:buClr>
                <a:schemeClr val="accent4"/>
              </a:buClr>
              <a:buFontTx/>
              <a:buNone/>
              <a:defRPr sz="2200"/>
            </a:lvl1pPr>
            <a:lvl2pPr marL="685750" indent="-228584">
              <a:buClr>
                <a:schemeClr val="bg2"/>
              </a:buClr>
              <a:buFont typeface="Tahoma" panose="020B0604030504040204" pitchFamily="34" charset="0"/>
              <a:buChar char="▪"/>
              <a:defRPr sz="2200"/>
            </a:lvl2pPr>
            <a:lvl3pPr marL="1142914" indent="-228584">
              <a:buClr>
                <a:schemeClr val="bg2"/>
              </a:buClr>
              <a:buFont typeface="Tahoma" panose="020B0604030504040204" pitchFamily="34" charset="0"/>
              <a:buChar char="-"/>
              <a:defRPr sz="2200"/>
            </a:lvl3pPr>
            <a:lvl4pPr marL="1600080" indent="-228584">
              <a:buClr>
                <a:schemeClr val="bg2"/>
              </a:buClr>
              <a:buSzPct val="80000"/>
              <a:buFont typeface="Tahoma" panose="020B0604030504040204" pitchFamily="34" charset="0"/>
              <a:buChar char="▪"/>
              <a:defRPr sz="2200"/>
            </a:lvl4pPr>
            <a:lvl5pPr>
              <a:defRPr sz="2200"/>
            </a:lvl5pPr>
          </a:lstStyle>
          <a:p>
            <a:pPr lvl="0"/>
            <a:r>
              <a:rPr lang="en-US" dirty="0"/>
              <a:t>Click to add text</a:t>
            </a:r>
            <a:endParaRPr lang="ru-RU" dirty="0"/>
          </a:p>
        </p:txBody>
      </p:sp>
      <p:sp>
        <p:nvSpPr>
          <p:cNvPr id="4" name="Заголовок 1"/>
          <p:cNvSpPr>
            <a:spLocks noGrp="1"/>
          </p:cNvSpPr>
          <p:nvPr>
            <p:ph type="title" hasCustomPrompt="1"/>
          </p:nvPr>
        </p:nvSpPr>
        <p:spPr>
          <a:xfrm>
            <a:off x="416560" y="343778"/>
            <a:ext cx="11511915" cy="525970"/>
          </a:xfrm>
        </p:spPr>
        <p:txBody>
          <a:bodyPr>
            <a:noAutofit/>
          </a:bodyPr>
          <a:lstStyle>
            <a:lvl1pPr>
              <a:defRPr sz="3500"/>
            </a:lvl1pPr>
          </a:lstStyle>
          <a:p>
            <a:r>
              <a:rPr lang="en-US" dirty="0"/>
              <a:t>Click to add title</a:t>
            </a:r>
            <a:endParaRPr lang="uk-UA" dirty="0"/>
          </a:p>
        </p:txBody>
      </p:sp>
    </p:spTree>
    <p:extLst>
      <p:ext uri="{BB962C8B-B14F-4D97-AF65-F5344CB8AC3E}">
        <p14:creationId xmlns:p14="http://schemas.microsoft.com/office/powerpoint/2010/main" val="33226648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3" name="Таблица 2"/>
          <p:cNvSpPr>
            <a:spLocks noGrp="1"/>
          </p:cNvSpPr>
          <p:nvPr>
            <p:ph type="tbl" sz="quarter" idx="10"/>
          </p:nvPr>
        </p:nvSpPr>
        <p:spPr>
          <a:xfrm>
            <a:off x="416560" y="1233488"/>
            <a:ext cx="11513503" cy="4391025"/>
          </a:xfrm>
        </p:spPr>
        <p:txBody>
          <a:bodyPr/>
          <a:lstStyle/>
          <a:p>
            <a:endParaRPr lang="uk-UA"/>
          </a:p>
        </p:txBody>
      </p:sp>
      <p:sp>
        <p:nvSpPr>
          <p:cNvPr id="4" name="Заголовок 1"/>
          <p:cNvSpPr>
            <a:spLocks noGrp="1"/>
          </p:cNvSpPr>
          <p:nvPr>
            <p:ph type="title" hasCustomPrompt="1"/>
          </p:nvPr>
        </p:nvSpPr>
        <p:spPr>
          <a:xfrm>
            <a:off x="416560" y="343778"/>
            <a:ext cx="11511915" cy="525970"/>
          </a:xfrm>
        </p:spPr>
        <p:txBody>
          <a:bodyPr>
            <a:noAutofit/>
          </a:bodyPr>
          <a:lstStyle>
            <a:lvl1pPr>
              <a:defRPr sz="3500"/>
            </a:lvl1pPr>
          </a:lstStyle>
          <a:p>
            <a:r>
              <a:rPr lang="en-US" dirty="0"/>
              <a:t>Click to add title</a:t>
            </a:r>
            <a:endParaRPr lang="uk-UA" dirty="0"/>
          </a:p>
        </p:txBody>
      </p:sp>
    </p:spTree>
    <p:extLst>
      <p:ext uri="{BB962C8B-B14F-4D97-AF65-F5344CB8AC3E}">
        <p14:creationId xmlns:p14="http://schemas.microsoft.com/office/powerpoint/2010/main" val="29990866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and image ">
    <p:spTree>
      <p:nvGrpSpPr>
        <p:cNvPr id="1" name=""/>
        <p:cNvGrpSpPr/>
        <p:nvPr/>
      </p:nvGrpSpPr>
      <p:grpSpPr>
        <a:xfrm>
          <a:off x="0" y="0"/>
          <a:ext cx="0" cy="0"/>
          <a:chOff x="0" y="0"/>
          <a:chExt cx="0" cy="0"/>
        </a:xfrm>
      </p:grpSpPr>
      <p:sp>
        <p:nvSpPr>
          <p:cNvPr id="4" name="Текст 3"/>
          <p:cNvSpPr>
            <a:spLocks noGrp="1"/>
          </p:cNvSpPr>
          <p:nvPr>
            <p:ph type="body" sz="half" idx="2" hasCustomPrompt="1"/>
          </p:nvPr>
        </p:nvSpPr>
        <p:spPr>
          <a:xfrm>
            <a:off x="412451" y="1464898"/>
            <a:ext cx="4786022" cy="4159615"/>
          </a:xfrm>
        </p:spPr>
        <p:txBody>
          <a:bodyPr>
            <a:normAutofit/>
          </a:bodyPr>
          <a:lstStyle>
            <a:lvl1pPr marL="0" indent="0">
              <a:buNone/>
              <a:defRPr sz="22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a:t>Click to add text</a:t>
            </a:r>
            <a:endParaRPr lang="ru-RU" dirty="0"/>
          </a:p>
        </p:txBody>
      </p:sp>
      <p:sp>
        <p:nvSpPr>
          <p:cNvPr id="9" name="Рисунок 8"/>
          <p:cNvSpPr>
            <a:spLocks noGrp="1"/>
          </p:cNvSpPr>
          <p:nvPr>
            <p:ph type="pic" sz="quarter" idx="10"/>
          </p:nvPr>
        </p:nvSpPr>
        <p:spPr>
          <a:xfrm>
            <a:off x="6096000" y="0"/>
            <a:ext cx="6095999" cy="6858000"/>
          </a:xfrm>
        </p:spPr>
        <p:txBody>
          <a:bodyPr/>
          <a:lstStyle/>
          <a:p>
            <a:endParaRPr lang="uk-UA"/>
          </a:p>
        </p:txBody>
      </p:sp>
      <p:sp>
        <p:nvSpPr>
          <p:cNvPr id="5" name="Заголовок 1"/>
          <p:cNvSpPr>
            <a:spLocks noGrp="1"/>
          </p:cNvSpPr>
          <p:nvPr>
            <p:ph type="title" hasCustomPrompt="1"/>
          </p:nvPr>
        </p:nvSpPr>
        <p:spPr>
          <a:xfrm>
            <a:off x="415435" y="343778"/>
            <a:ext cx="4772878" cy="525970"/>
          </a:xfrm>
        </p:spPr>
        <p:txBody>
          <a:bodyPr>
            <a:noAutofit/>
          </a:bodyPr>
          <a:lstStyle>
            <a:lvl1pPr>
              <a:defRPr sz="3500"/>
            </a:lvl1pPr>
          </a:lstStyle>
          <a:p>
            <a:r>
              <a:rPr lang="en-US" dirty="0"/>
              <a:t>Click to add title</a:t>
            </a:r>
            <a:endParaRPr lang="uk-UA" dirty="0"/>
          </a:p>
        </p:txBody>
      </p:sp>
    </p:spTree>
    <p:extLst>
      <p:ext uri="{BB962C8B-B14F-4D97-AF65-F5344CB8AC3E}">
        <p14:creationId xmlns:p14="http://schemas.microsoft.com/office/powerpoint/2010/main" val="1504527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02">
    <p:spTree>
      <p:nvGrpSpPr>
        <p:cNvPr id="1" name=""/>
        <p:cNvGrpSpPr/>
        <p:nvPr/>
      </p:nvGrpSpPr>
      <p:grpSpPr>
        <a:xfrm>
          <a:off x="0" y="0"/>
          <a:ext cx="0" cy="0"/>
          <a:chOff x="0" y="0"/>
          <a:chExt cx="0" cy="0"/>
        </a:xfrm>
      </p:grpSpPr>
      <p:sp>
        <p:nvSpPr>
          <p:cNvPr id="12" name="Рисунок 11"/>
          <p:cNvSpPr>
            <a:spLocks noGrp="1"/>
          </p:cNvSpPr>
          <p:nvPr>
            <p:ph type="pic" sz="quarter" idx="10"/>
          </p:nvPr>
        </p:nvSpPr>
        <p:spPr>
          <a:xfrm>
            <a:off x="263530" y="1233488"/>
            <a:ext cx="11664391" cy="5364162"/>
          </a:xfrm>
          <a:prstGeom prst="rect">
            <a:avLst/>
          </a:prstGeom>
        </p:spPr>
        <p:txBody>
          <a:bodyPr/>
          <a:lstStyle/>
          <a:p>
            <a:endParaRPr lang="uk-UA" dirty="0"/>
          </a:p>
        </p:txBody>
      </p:sp>
      <p:sp>
        <p:nvSpPr>
          <p:cNvPr id="8" name="Подзаголовок 2"/>
          <p:cNvSpPr>
            <a:spLocks noGrp="1"/>
          </p:cNvSpPr>
          <p:nvPr>
            <p:ph type="subTitle" idx="1" hasCustomPrompt="1"/>
          </p:nvPr>
        </p:nvSpPr>
        <p:spPr>
          <a:xfrm>
            <a:off x="1188725" y="4741589"/>
            <a:ext cx="8969433" cy="454573"/>
          </a:xfrm>
          <a:prstGeom prst="rect">
            <a:avLst/>
          </a:prstGeom>
        </p:spPr>
        <p:txBody>
          <a:bodyPr>
            <a:noAutofit/>
          </a:bodyPr>
          <a:lstStyle>
            <a:lvl1pPr marL="0" indent="0" algn="l">
              <a:buNone/>
              <a:defRPr sz="3000">
                <a:solidFill>
                  <a:schemeClr val="bg1"/>
                </a:solidFill>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a:t>Click to add Subtitle 30pt</a:t>
            </a:r>
            <a:endParaRPr lang="uk-UA" dirty="0"/>
          </a:p>
        </p:txBody>
      </p:sp>
      <p:sp>
        <p:nvSpPr>
          <p:cNvPr id="6" name="Заголовок 1"/>
          <p:cNvSpPr>
            <a:spLocks noGrp="1"/>
          </p:cNvSpPr>
          <p:nvPr>
            <p:ph type="ctrTitle" hasCustomPrompt="1"/>
          </p:nvPr>
        </p:nvSpPr>
        <p:spPr>
          <a:xfrm>
            <a:off x="1188723" y="5434552"/>
            <a:ext cx="10741340" cy="924707"/>
          </a:xfrm>
          <a:prstGeom prst="rect">
            <a:avLst/>
          </a:prstGeom>
        </p:spPr>
        <p:txBody>
          <a:bodyPr anchor="b">
            <a:normAutofit/>
          </a:bodyPr>
          <a:lstStyle>
            <a:lvl1pPr marL="0" indent="0" algn="l">
              <a:defRPr sz="6500" baseline="0">
                <a:solidFill>
                  <a:schemeClr val="bg1"/>
                </a:solidFill>
              </a:defRPr>
            </a:lvl1pPr>
          </a:lstStyle>
          <a:p>
            <a:r>
              <a:rPr lang="en-US" dirty="0"/>
              <a:t>Click to add Title 65 </a:t>
            </a:r>
            <a:r>
              <a:rPr lang="en-US" dirty="0" err="1"/>
              <a:t>pt</a:t>
            </a:r>
            <a:endParaRPr lang="uk-UA" dirty="0"/>
          </a:p>
        </p:txBody>
      </p:sp>
    </p:spTree>
    <p:extLst>
      <p:ext uri="{BB962C8B-B14F-4D97-AF65-F5344CB8AC3E}">
        <p14:creationId xmlns:p14="http://schemas.microsoft.com/office/powerpoint/2010/main" val="40943391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and diagram ">
    <p:spTree>
      <p:nvGrpSpPr>
        <p:cNvPr id="1" name=""/>
        <p:cNvGrpSpPr/>
        <p:nvPr/>
      </p:nvGrpSpPr>
      <p:grpSpPr>
        <a:xfrm>
          <a:off x="0" y="0"/>
          <a:ext cx="0" cy="0"/>
          <a:chOff x="0" y="0"/>
          <a:chExt cx="0" cy="0"/>
        </a:xfrm>
      </p:grpSpPr>
      <p:sp>
        <p:nvSpPr>
          <p:cNvPr id="4" name="Текст 3"/>
          <p:cNvSpPr>
            <a:spLocks noGrp="1"/>
          </p:cNvSpPr>
          <p:nvPr>
            <p:ph type="body" sz="half" idx="2" hasCustomPrompt="1"/>
          </p:nvPr>
        </p:nvSpPr>
        <p:spPr>
          <a:xfrm>
            <a:off x="414145" y="1233488"/>
            <a:ext cx="4728944" cy="4391025"/>
          </a:xfrm>
        </p:spPr>
        <p:txBody>
          <a:bodyPr>
            <a:normAutofit/>
          </a:bodyPr>
          <a:lstStyle>
            <a:lvl1pPr marL="0" indent="0">
              <a:buNone/>
              <a:defRPr sz="22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a:t>Click to add text</a:t>
            </a:r>
            <a:endParaRPr lang="ru-RU" dirty="0"/>
          </a:p>
        </p:txBody>
      </p:sp>
      <p:sp>
        <p:nvSpPr>
          <p:cNvPr id="7" name="Диаграмма 6"/>
          <p:cNvSpPr>
            <a:spLocks noGrp="1"/>
          </p:cNvSpPr>
          <p:nvPr>
            <p:ph type="chart" sz="quarter" idx="10"/>
          </p:nvPr>
        </p:nvSpPr>
        <p:spPr>
          <a:xfrm>
            <a:off x="6240463" y="260350"/>
            <a:ext cx="5688019" cy="5364163"/>
          </a:xfrm>
        </p:spPr>
        <p:txBody>
          <a:bodyPr/>
          <a:lstStyle/>
          <a:p>
            <a:endParaRPr lang="uk-UA"/>
          </a:p>
        </p:txBody>
      </p:sp>
      <p:sp>
        <p:nvSpPr>
          <p:cNvPr id="5" name="Заголовок 1"/>
          <p:cNvSpPr>
            <a:spLocks noGrp="1"/>
          </p:cNvSpPr>
          <p:nvPr>
            <p:ph type="title" hasCustomPrompt="1"/>
          </p:nvPr>
        </p:nvSpPr>
        <p:spPr>
          <a:xfrm>
            <a:off x="414146" y="345774"/>
            <a:ext cx="4728944" cy="525970"/>
          </a:xfrm>
        </p:spPr>
        <p:txBody>
          <a:bodyPr>
            <a:noAutofit/>
          </a:bodyPr>
          <a:lstStyle>
            <a:lvl1pPr>
              <a:defRPr sz="3500"/>
            </a:lvl1pPr>
          </a:lstStyle>
          <a:p>
            <a:r>
              <a:rPr lang="en-US" dirty="0"/>
              <a:t>Click to add title</a:t>
            </a:r>
            <a:endParaRPr lang="uk-UA" dirty="0"/>
          </a:p>
        </p:txBody>
      </p:sp>
    </p:spTree>
    <p:extLst>
      <p:ext uri="{BB962C8B-B14F-4D97-AF65-F5344CB8AC3E}">
        <p14:creationId xmlns:p14="http://schemas.microsoft.com/office/powerpoint/2010/main" val="25492574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Сhapter Slide">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0" y="0"/>
            <a:ext cx="12192000" cy="6858000"/>
          </a:xfrm>
          <a:prstGeom prst="rect">
            <a:avLst/>
          </a:prstGeom>
        </p:spPr>
        <p:txBody>
          <a:bodyPr/>
          <a:lstStyle/>
          <a:p>
            <a:endParaRPr lang="uk-UA" dirty="0"/>
          </a:p>
        </p:txBody>
      </p:sp>
      <p:sp>
        <p:nvSpPr>
          <p:cNvPr id="2" name="Заголовок 1"/>
          <p:cNvSpPr>
            <a:spLocks noGrp="1"/>
          </p:cNvSpPr>
          <p:nvPr>
            <p:ph type="title" hasCustomPrompt="1"/>
          </p:nvPr>
        </p:nvSpPr>
        <p:spPr>
          <a:xfrm>
            <a:off x="446118" y="5848096"/>
            <a:ext cx="10515600" cy="525970"/>
          </a:xfrm>
          <a:prstGeom prst="rect">
            <a:avLst/>
          </a:prstGeom>
        </p:spPr>
        <p:txBody>
          <a:bodyPr>
            <a:noAutofit/>
          </a:bodyPr>
          <a:lstStyle>
            <a:lvl1pPr>
              <a:defRPr sz="3500">
                <a:solidFill>
                  <a:schemeClr val="bg1"/>
                </a:solidFill>
              </a:defRPr>
            </a:lvl1pPr>
          </a:lstStyle>
          <a:p>
            <a:r>
              <a:rPr lang="en-US" dirty="0"/>
              <a:t>Click to add title</a:t>
            </a:r>
            <a:endParaRPr lang="uk-UA" dirty="0"/>
          </a:p>
        </p:txBody>
      </p:sp>
    </p:spTree>
    <p:extLst>
      <p:ext uri="{BB962C8B-B14F-4D97-AF65-F5344CB8AC3E}">
        <p14:creationId xmlns:p14="http://schemas.microsoft.com/office/powerpoint/2010/main" val="1136001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03">
    <p:spTree>
      <p:nvGrpSpPr>
        <p:cNvPr id="1" name=""/>
        <p:cNvGrpSpPr/>
        <p:nvPr/>
      </p:nvGrpSpPr>
      <p:grpSpPr>
        <a:xfrm>
          <a:off x="0" y="0"/>
          <a:ext cx="0" cy="0"/>
          <a:chOff x="0" y="0"/>
          <a:chExt cx="0" cy="0"/>
        </a:xfrm>
      </p:grpSpPr>
      <p:pic>
        <p:nvPicPr>
          <p:cNvPr id="2" name="Рисунок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3525" y="1233488"/>
            <a:ext cx="11686056" cy="5364162"/>
          </a:xfrm>
          <a:prstGeom prst="rect">
            <a:avLst/>
          </a:prstGeom>
        </p:spPr>
      </p:pic>
      <p:sp>
        <p:nvSpPr>
          <p:cNvPr id="8" name="Подзаголовок 2"/>
          <p:cNvSpPr>
            <a:spLocks noGrp="1"/>
          </p:cNvSpPr>
          <p:nvPr>
            <p:ph type="subTitle" idx="1" hasCustomPrompt="1"/>
          </p:nvPr>
        </p:nvSpPr>
        <p:spPr>
          <a:xfrm>
            <a:off x="1188726" y="1972753"/>
            <a:ext cx="8969433" cy="454573"/>
          </a:xfrm>
          <a:prstGeom prst="rect">
            <a:avLst/>
          </a:prstGeom>
        </p:spPr>
        <p:txBody>
          <a:bodyPr>
            <a:noAutofit/>
          </a:bodyPr>
          <a:lstStyle>
            <a:lvl1pPr marL="0" indent="0" algn="l">
              <a:buNone/>
              <a:defRPr sz="3000">
                <a:solidFill>
                  <a:schemeClr val="bg1"/>
                </a:solidFill>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a:t>Click to add subtitle 30pt</a:t>
            </a:r>
            <a:endParaRPr lang="uk-UA" dirty="0"/>
          </a:p>
        </p:txBody>
      </p:sp>
      <p:sp>
        <p:nvSpPr>
          <p:cNvPr id="6" name="Заголовок 1"/>
          <p:cNvSpPr>
            <a:spLocks noGrp="1"/>
          </p:cNvSpPr>
          <p:nvPr>
            <p:ph type="ctrTitle" hasCustomPrompt="1"/>
          </p:nvPr>
        </p:nvSpPr>
        <p:spPr>
          <a:xfrm>
            <a:off x="1188723" y="2701639"/>
            <a:ext cx="7631084" cy="1731039"/>
          </a:xfrm>
          <a:prstGeom prst="rect">
            <a:avLst/>
          </a:prstGeom>
        </p:spPr>
        <p:txBody>
          <a:bodyPr anchor="b">
            <a:normAutofit/>
          </a:bodyPr>
          <a:lstStyle>
            <a:lvl1pPr marL="0" indent="0" algn="l">
              <a:defRPr sz="6500">
                <a:solidFill>
                  <a:schemeClr val="bg1"/>
                </a:solidFill>
              </a:defRPr>
            </a:lvl1pPr>
          </a:lstStyle>
          <a:p>
            <a:r>
              <a:rPr lang="en-US" dirty="0"/>
              <a:t>Click to add title</a:t>
            </a:r>
            <a:br>
              <a:rPr lang="en-US" dirty="0"/>
            </a:br>
            <a:r>
              <a:rPr lang="en-US" dirty="0"/>
              <a:t>65 </a:t>
            </a:r>
            <a:r>
              <a:rPr lang="en-US" dirty="0" err="1"/>
              <a:t>pt</a:t>
            </a:r>
            <a:endParaRPr lang="uk-UA" dirty="0"/>
          </a:p>
        </p:txBody>
      </p:sp>
    </p:spTree>
    <p:extLst>
      <p:ext uri="{BB962C8B-B14F-4D97-AF65-F5344CB8AC3E}">
        <p14:creationId xmlns:p14="http://schemas.microsoft.com/office/powerpoint/2010/main" val="3161719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Сhapter Slide">
    <p:spTree>
      <p:nvGrpSpPr>
        <p:cNvPr id="1" name=""/>
        <p:cNvGrpSpPr/>
        <p:nvPr/>
      </p:nvGrpSpPr>
      <p:grpSpPr>
        <a:xfrm>
          <a:off x="0" y="0"/>
          <a:ext cx="0" cy="0"/>
          <a:chOff x="0" y="0"/>
          <a:chExt cx="0" cy="0"/>
        </a:xfrm>
      </p:grpSpPr>
      <p:sp>
        <p:nvSpPr>
          <p:cNvPr id="8" name="Рисунок 7"/>
          <p:cNvSpPr>
            <a:spLocks noGrp="1"/>
          </p:cNvSpPr>
          <p:nvPr>
            <p:ph type="pic" sz="quarter" idx="10"/>
          </p:nvPr>
        </p:nvSpPr>
        <p:spPr>
          <a:xfrm>
            <a:off x="263531" y="1233498"/>
            <a:ext cx="11664951" cy="4364007"/>
          </a:xfrm>
          <a:prstGeom prst="rect">
            <a:avLst/>
          </a:prstGeom>
        </p:spPr>
        <p:txBody>
          <a:bodyPr/>
          <a:lstStyle/>
          <a:p>
            <a:endParaRPr lang="uk-UA"/>
          </a:p>
        </p:txBody>
      </p:sp>
      <p:sp>
        <p:nvSpPr>
          <p:cNvPr id="9" name="Подзаголовок 2"/>
          <p:cNvSpPr>
            <a:spLocks noGrp="1"/>
          </p:cNvSpPr>
          <p:nvPr>
            <p:ph type="subTitle" idx="1" hasCustomPrompt="1"/>
          </p:nvPr>
        </p:nvSpPr>
        <p:spPr>
          <a:xfrm>
            <a:off x="263532" y="5851565"/>
            <a:ext cx="8969433" cy="454573"/>
          </a:xfrm>
          <a:prstGeom prst="rect">
            <a:avLst/>
          </a:prstGeom>
        </p:spPr>
        <p:txBody>
          <a:bodyPr>
            <a:noAutofit/>
          </a:bodyPr>
          <a:lstStyle>
            <a:lvl1pPr marL="0" indent="0" algn="l">
              <a:buNone/>
              <a:defRPr sz="3500"/>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a:t>Click to add subtitle 35pt</a:t>
            </a:r>
            <a:endParaRPr lang="uk-UA" dirty="0"/>
          </a:p>
        </p:txBody>
      </p:sp>
    </p:spTree>
    <p:extLst>
      <p:ext uri="{BB962C8B-B14F-4D97-AF65-F5344CB8AC3E}">
        <p14:creationId xmlns:p14="http://schemas.microsoft.com/office/powerpoint/2010/main" val="2687236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ist Slide">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412202" y="1233488"/>
            <a:ext cx="11355761" cy="525970"/>
          </a:xfrm>
          <a:prstGeom prst="rect">
            <a:avLst/>
          </a:prstGeom>
        </p:spPr>
        <p:txBody>
          <a:bodyPr>
            <a:noAutofit/>
          </a:bodyPr>
          <a:lstStyle>
            <a:lvl1pPr>
              <a:defRPr sz="3500"/>
            </a:lvl1pPr>
          </a:lstStyle>
          <a:p>
            <a:r>
              <a:rPr lang="en-US" dirty="0"/>
              <a:t>Click to add title</a:t>
            </a:r>
            <a:endParaRPr lang="uk-UA" dirty="0"/>
          </a:p>
        </p:txBody>
      </p:sp>
      <p:sp>
        <p:nvSpPr>
          <p:cNvPr id="7" name="Text Placeholder 2"/>
          <p:cNvSpPr>
            <a:spLocks noGrp="1"/>
          </p:cNvSpPr>
          <p:nvPr>
            <p:ph type="body" idx="1"/>
          </p:nvPr>
        </p:nvSpPr>
        <p:spPr>
          <a:xfrm>
            <a:off x="412201" y="2034652"/>
            <a:ext cx="11352277" cy="4351338"/>
          </a:xfrm>
          <a:prstGeom prst="rect">
            <a:avLst/>
          </a:prstGeom>
        </p:spPr>
        <p:txBody>
          <a:bodyPr vert="horz" lIns="91440" tIns="45720" rIns="91440" bIns="45720" rtlCol="0">
            <a:normAutofit/>
          </a:bodyPr>
          <a:lstStyle/>
          <a:p>
            <a:pPr lvl="0"/>
            <a:r>
              <a:rPr lang="en-US" dirty="0"/>
              <a:t>Click to add text</a:t>
            </a:r>
            <a:endParaRPr lang="ru-RU" dirty="0"/>
          </a:p>
          <a:p>
            <a:pPr lvl="1"/>
            <a:r>
              <a:rPr lang="en-US" dirty="0"/>
              <a:t>Second level</a:t>
            </a:r>
            <a:endParaRPr lang="ru-RU" dirty="0"/>
          </a:p>
          <a:p>
            <a:pPr lvl="2"/>
            <a:r>
              <a:rPr lang="en-US" dirty="0"/>
              <a:t>Third level</a:t>
            </a:r>
            <a:endParaRPr lang="ru-RU" dirty="0"/>
          </a:p>
          <a:p>
            <a:pPr lvl="3"/>
            <a:r>
              <a:rPr lang="en-US" dirty="0"/>
              <a:t>Fourth level</a:t>
            </a:r>
            <a:endParaRPr lang="ru-RU" dirty="0"/>
          </a:p>
          <a:p>
            <a:pPr lvl="4"/>
            <a:r>
              <a:rPr lang="en-US" dirty="0"/>
              <a:t>Fifth level</a:t>
            </a:r>
          </a:p>
        </p:txBody>
      </p:sp>
    </p:spTree>
    <p:extLst>
      <p:ext uri="{BB962C8B-B14F-4D97-AF65-F5344CB8AC3E}">
        <p14:creationId xmlns:p14="http://schemas.microsoft.com/office/powerpoint/2010/main" val="760682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412202" y="1233488"/>
            <a:ext cx="11355761" cy="525970"/>
          </a:xfrm>
          <a:prstGeom prst="rect">
            <a:avLst/>
          </a:prstGeom>
        </p:spPr>
        <p:txBody>
          <a:bodyPr>
            <a:noAutofit/>
          </a:bodyPr>
          <a:lstStyle>
            <a:lvl1pPr>
              <a:defRPr sz="3500"/>
            </a:lvl1pPr>
          </a:lstStyle>
          <a:p>
            <a:r>
              <a:rPr lang="en-US" dirty="0"/>
              <a:t>Click to add title</a:t>
            </a:r>
            <a:endParaRPr lang="uk-UA" dirty="0"/>
          </a:p>
        </p:txBody>
      </p:sp>
      <p:sp>
        <p:nvSpPr>
          <p:cNvPr id="9" name="Текст 8"/>
          <p:cNvSpPr>
            <a:spLocks noGrp="1"/>
          </p:cNvSpPr>
          <p:nvPr>
            <p:ph type="body" sz="quarter" idx="10" hasCustomPrompt="1"/>
          </p:nvPr>
        </p:nvSpPr>
        <p:spPr>
          <a:xfrm>
            <a:off x="412202" y="2033697"/>
            <a:ext cx="11517861" cy="4563953"/>
          </a:xfrm>
          <a:prstGeom prst="rect">
            <a:avLst/>
          </a:prstGeom>
        </p:spPr>
        <p:txBody>
          <a:bodyPr/>
          <a:lstStyle>
            <a:lvl1pPr marL="0" indent="0">
              <a:buClr>
                <a:schemeClr val="accent4"/>
              </a:buClr>
              <a:buFontTx/>
              <a:buNone/>
              <a:defRPr sz="2200"/>
            </a:lvl1pPr>
            <a:lvl2pPr marL="685750" indent="-228584">
              <a:buClr>
                <a:schemeClr val="bg2"/>
              </a:buClr>
              <a:buFont typeface="Tahoma" panose="020B0604030504040204" pitchFamily="34" charset="0"/>
              <a:buChar char="▪"/>
              <a:defRPr sz="2200"/>
            </a:lvl2pPr>
            <a:lvl3pPr marL="1142914" indent="-228584">
              <a:buClr>
                <a:schemeClr val="bg2"/>
              </a:buClr>
              <a:buFont typeface="Tahoma" panose="020B0604030504040204" pitchFamily="34" charset="0"/>
              <a:buChar char="-"/>
              <a:defRPr sz="2200"/>
            </a:lvl3pPr>
            <a:lvl4pPr marL="1600080" indent="-228584">
              <a:buClr>
                <a:schemeClr val="bg2"/>
              </a:buClr>
              <a:buSzPct val="80000"/>
              <a:buFont typeface="Tahoma" panose="020B0604030504040204" pitchFamily="34" charset="0"/>
              <a:buChar char="▪"/>
              <a:defRPr sz="2200"/>
            </a:lvl4pPr>
            <a:lvl5pPr>
              <a:defRPr sz="2200"/>
            </a:lvl5pPr>
          </a:lstStyle>
          <a:p>
            <a:pPr lvl="0"/>
            <a:r>
              <a:rPr lang="en-US" dirty="0"/>
              <a:t>Click to add text</a:t>
            </a:r>
            <a:endParaRPr lang="ru-RU" dirty="0"/>
          </a:p>
        </p:txBody>
      </p:sp>
    </p:spTree>
    <p:extLst>
      <p:ext uri="{BB962C8B-B14F-4D97-AF65-F5344CB8AC3E}">
        <p14:creationId xmlns:p14="http://schemas.microsoft.com/office/powerpoint/2010/main" val="1287469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5" name="Заголовок 1"/>
          <p:cNvSpPr>
            <a:spLocks noGrp="1"/>
          </p:cNvSpPr>
          <p:nvPr>
            <p:ph type="title" hasCustomPrompt="1"/>
          </p:nvPr>
        </p:nvSpPr>
        <p:spPr>
          <a:xfrm>
            <a:off x="412202" y="1233488"/>
            <a:ext cx="11346033" cy="525970"/>
          </a:xfrm>
          <a:prstGeom prst="rect">
            <a:avLst/>
          </a:prstGeom>
        </p:spPr>
        <p:txBody>
          <a:bodyPr>
            <a:noAutofit/>
          </a:bodyPr>
          <a:lstStyle>
            <a:lvl1pPr>
              <a:defRPr sz="3500"/>
            </a:lvl1pPr>
          </a:lstStyle>
          <a:p>
            <a:r>
              <a:rPr lang="en-US" dirty="0"/>
              <a:t>Click to add title</a:t>
            </a:r>
            <a:endParaRPr lang="uk-UA" dirty="0"/>
          </a:p>
        </p:txBody>
      </p:sp>
      <p:sp>
        <p:nvSpPr>
          <p:cNvPr id="3" name="Таблица 2"/>
          <p:cNvSpPr>
            <a:spLocks noGrp="1"/>
          </p:cNvSpPr>
          <p:nvPr>
            <p:ph type="tbl" sz="quarter" idx="10"/>
          </p:nvPr>
        </p:nvSpPr>
        <p:spPr>
          <a:xfrm>
            <a:off x="412202" y="2031338"/>
            <a:ext cx="11517861" cy="4545012"/>
          </a:xfrm>
          <a:prstGeom prst="rect">
            <a:avLst/>
          </a:prstGeom>
        </p:spPr>
        <p:txBody>
          <a:bodyPr/>
          <a:lstStyle/>
          <a:p>
            <a:endParaRPr lang="uk-UA"/>
          </a:p>
        </p:txBody>
      </p:sp>
    </p:spTree>
    <p:extLst>
      <p:ext uri="{BB962C8B-B14F-4D97-AF65-F5344CB8AC3E}">
        <p14:creationId xmlns:p14="http://schemas.microsoft.com/office/powerpoint/2010/main" val="3974043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nd image ">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412203" y="1231207"/>
            <a:ext cx="5536880" cy="637162"/>
          </a:xfrm>
          <a:prstGeom prst="rect">
            <a:avLst/>
          </a:prstGeom>
        </p:spPr>
        <p:txBody>
          <a:bodyPr anchor="b">
            <a:noAutofit/>
          </a:bodyPr>
          <a:lstStyle>
            <a:lvl1pPr>
              <a:defRPr sz="3500"/>
            </a:lvl1pPr>
          </a:lstStyle>
          <a:p>
            <a:r>
              <a:rPr lang="en-US" dirty="0"/>
              <a:t>Click to add title</a:t>
            </a:r>
            <a:endParaRPr lang="uk-UA" dirty="0"/>
          </a:p>
        </p:txBody>
      </p:sp>
      <p:sp>
        <p:nvSpPr>
          <p:cNvPr id="4" name="Текст 3"/>
          <p:cNvSpPr>
            <a:spLocks noGrp="1"/>
          </p:cNvSpPr>
          <p:nvPr>
            <p:ph type="body" sz="half" idx="2" hasCustomPrompt="1"/>
          </p:nvPr>
        </p:nvSpPr>
        <p:spPr>
          <a:xfrm>
            <a:off x="412203" y="2221356"/>
            <a:ext cx="5539336" cy="4376293"/>
          </a:xfrm>
          <a:prstGeom prst="rect">
            <a:avLst/>
          </a:prstGeom>
        </p:spPr>
        <p:txBody>
          <a:bodyPr>
            <a:normAutofit/>
          </a:bodyPr>
          <a:lstStyle>
            <a:lvl1pPr marL="0" indent="0">
              <a:buNone/>
              <a:defRPr sz="22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a:t>Click to add text</a:t>
            </a:r>
            <a:endParaRPr lang="ru-RU" dirty="0"/>
          </a:p>
        </p:txBody>
      </p:sp>
      <p:sp>
        <p:nvSpPr>
          <p:cNvPr id="9" name="Рисунок 8"/>
          <p:cNvSpPr>
            <a:spLocks noGrp="1"/>
          </p:cNvSpPr>
          <p:nvPr>
            <p:ph type="pic" sz="quarter" idx="10"/>
          </p:nvPr>
        </p:nvSpPr>
        <p:spPr>
          <a:xfrm>
            <a:off x="6240463" y="1233488"/>
            <a:ext cx="5688013" cy="5364162"/>
          </a:xfrm>
          <a:prstGeom prst="rect">
            <a:avLst/>
          </a:prstGeom>
        </p:spPr>
        <p:txBody>
          <a:bodyPr/>
          <a:lstStyle/>
          <a:p>
            <a:endParaRPr lang="uk-UA"/>
          </a:p>
        </p:txBody>
      </p:sp>
    </p:spTree>
    <p:extLst>
      <p:ext uri="{BB962C8B-B14F-4D97-AF65-F5344CB8AC3E}">
        <p14:creationId xmlns:p14="http://schemas.microsoft.com/office/powerpoint/2010/main" val="2702040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diagram ">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412202" y="1233488"/>
            <a:ext cx="5539337" cy="637162"/>
          </a:xfrm>
          <a:prstGeom prst="rect">
            <a:avLst/>
          </a:prstGeom>
        </p:spPr>
        <p:txBody>
          <a:bodyPr anchor="b">
            <a:noAutofit/>
          </a:bodyPr>
          <a:lstStyle>
            <a:lvl1pPr>
              <a:defRPr sz="3500"/>
            </a:lvl1pPr>
          </a:lstStyle>
          <a:p>
            <a:r>
              <a:rPr lang="en-US" dirty="0"/>
              <a:t>Click to add title</a:t>
            </a:r>
            <a:endParaRPr lang="uk-UA" dirty="0"/>
          </a:p>
        </p:txBody>
      </p:sp>
      <p:sp>
        <p:nvSpPr>
          <p:cNvPr id="7" name="Диаграмма 6"/>
          <p:cNvSpPr>
            <a:spLocks noGrp="1"/>
          </p:cNvSpPr>
          <p:nvPr>
            <p:ph type="chart" sz="quarter" idx="10"/>
          </p:nvPr>
        </p:nvSpPr>
        <p:spPr>
          <a:xfrm>
            <a:off x="6240463" y="1233488"/>
            <a:ext cx="5688019" cy="5364162"/>
          </a:xfrm>
          <a:prstGeom prst="rect">
            <a:avLst/>
          </a:prstGeom>
        </p:spPr>
        <p:txBody>
          <a:bodyPr/>
          <a:lstStyle/>
          <a:p>
            <a:endParaRPr lang="uk-UA"/>
          </a:p>
        </p:txBody>
      </p:sp>
      <p:sp>
        <p:nvSpPr>
          <p:cNvPr id="6" name="Текст 3"/>
          <p:cNvSpPr>
            <a:spLocks noGrp="1"/>
          </p:cNvSpPr>
          <p:nvPr>
            <p:ph type="body" sz="half" idx="2" hasCustomPrompt="1"/>
          </p:nvPr>
        </p:nvSpPr>
        <p:spPr>
          <a:xfrm>
            <a:off x="412203" y="2221356"/>
            <a:ext cx="5539336" cy="4376293"/>
          </a:xfrm>
          <a:prstGeom prst="rect">
            <a:avLst/>
          </a:prstGeom>
        </p:spPr>
        <p:txBody>
          <a:bodyPr>
            <a:normAutofit/>
          </a:bodyPr>
          <a:lstStyle>
            <a:lvl1pPr marL="0" indent="0">
              <a:buNone/>
              <a:defRPr sz="22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a:t>Click to add text</a:t>
            </a:r>
            <a:endParaRPr lang="ru-RU" dirty="0"/>
          </a:p>
        </p:txBody>
      </p:sp>
    </p:spTree>
    <p:extLst>
      <p:ext uri="{BB962C8B-B14F-4D97-AF65-F5344CB8AC3E}">
        <p14:creationId xmlns:p14="http://schemas.microsoft.com/office/powerpoint/2010/main" val="991651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6.emf"/><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2.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412202" y="1268760"/>
            <a:ext cx="11352277" cy="460562"/>
          </a:xfrm>
          <a:prstGeom prst="rect">
            <a:avLst/>
          </a:prstGeom>
        </p:spPr>
        <p:txBody>
          <a:bodyPr vert="horz" lIns="91440" tIns="45720" rIns="91440" bIns="45720" rtlCol="0" anchor="ctr">
            <a:normAutofit/>
          </a:bodyPr>
          <a:lstStyle/>
          <a:p>
            <a:r>
              <a:rPr lang="en-US" dirty="0"/>
              <a:t>Click to add title</a:t>
            </a:r>
          </a:p>
        </p:txBody>
      </p:sp>
      <p:sp>
        <p:nvSpPr>
          <p:cNvPr id="14" name="Text Placeholder 2"/>
          <p:cNvSpPr>
            <a:spLocks noGrp="1"/>
          </p:cNvSpPr>
          <p:nvPr>
            <p:ph type="body" idx="1"/>
          </p:nvPr>
        </p:nvSpPr>
        <p:spPr>
          <a:xfrm>
            <a:off x="412201" y="2168332"/>
            <a:ext cx="11352277" cy="4351338"/>
          </a:xfrm>
          <a:prstGeom prst="rect">
            <a:avLst/>
          </a:prstGeom>
        </p:spPr>
        <p:txBody>
          <a:bodyPr vert="horz" lIns="91440" tIns="45720" rIns="91440" bIns="45720" rtlCol="0">
            <a:normAutofit/>
          </a:bodyPr>
          <a:lstStyle/>
          <a:p>
            <a:pPr lvl="0"/>
            <a:r>
              <a:rPr lang="en-US" dirty="0"/>
              <a:t>Click to add text</a:t>
            </a:r>
            <a:endParaRPr lang="ru-RU" dirty="0"/>
          </a:p>
          <a:p>
            <a:pPr lvl="1"/>
            <a:r>
              <a:rPr lang="en-US" dirty="0"/>
              <a:t>Second level</a:t>
            </a:r>
            <a:endParaRPr lang="ru-RU" dirty="0"/>
          </a:p>
          <a:p>
            <a:pPr lvl="2"/>
            <a:r>
              <a:rPr lang="en-US" dirty="0"/>
              <a:t>Third level</a:t>
            </a:r>
            <a:endParaRPr lang="ru-RU" dirty="0"/>
          </a:p>
          <a:p>
            <a:pPr lvl="3"/>
            <a:r>
              <a:rPr lang="en-US" dirty="0"/>
              <a:t>Fourth level</a:t>
            </a:r>
            <a:endParaRPr lang="ru-RU" dirty="0"/>
          </a:p>
          <a:p>
            <a:pPr lvl="4"/>
            <a:r>
              <a:rPr lang="en-US" dirty="0"/>
              <a:t>Fifth level</a:t>
            </a:r>
          </a:p>
        </p:txBody>
      </p:sp>
      <p:pic>
        <p:nvPicPr>
          <p:cNvPr id="25" name="Picture 24"/>
          <p:cNvPicPr>
            <a:picLocks noChangeAspect="1"/>
          </p:cNvPicPr>
          <p:nvPr userDrawn="1"/>
        </p:nvPicPr>
        <p:blipFill>
          <a:blip r:embed="rId17"/>
          <a:stretch>
            <a:fillRect/>
          </a:stretch>
        </p:blipFill>
        <p:spPr>
          <a:xfrm>
            <a:off x="273050" y="271780"/>
            <a:ext cx="11645900" cy="685800"/>
          </a:xfrm>
          <a:prstGeom prst="rect">
            <a:avLst/>
          </a:prstGeom>
        </p:spPr>
      </p:pic>
    </p:spTree>
    <p:extLst>
      <p:ext uri="{BB962C8B-B14F-4D97-AF65-F5344CB8AC3E}">
        <p14:creationId xmlns:p14="http://schemas.microsoft.com/office/powerpoint/2010/main" val="1379165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2" r:id="rId3"/>
    <p:sldLayoutId id="2147483651" r:id="rId4"/>
    <p:sldLayoutId id="2147483654" r:id="rId5"/>
    <p:sldLayoutId id="2147483675" r:id="rId6"/>
    <p:sldLayoutId id="2147483655" r:id="rId7"/>
    <p:sldLayoutId id="2147483656" r:id="rId8"/>
    <p:sldLayoutId id="2147483674" r:id="rId9"/>
    <p:sldLayoutId id="2147483658" r:id="rId10"/>
    <p:sldLayoutId id="2147483673" r:id="rId11"/>
    <p:sldLayoutId id="2147483689" r:id="rId12"/>
    <p:sldLayoutId id="2147483691" r:id="rId13"/>
    <p:sldLayoutId id="2147483692" r:id="rId14"/>
    <p:sldLayoutId id="2147483693" r:id="rId15"/>
  </p:sldLayoutIdLst>
  <p:txStyles>
    <p:titleStyle>
      <a:lvl1pPr algn="l" defTabSz="914332"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4" indent="-228584" algn="l" defTabSz="91433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66">
          <p15:clr>
            <a:srgbClr val="F26B43"/>
          </p15:clr>
        </p15:guide>
        <p15:guide id="2" pos="7515">
          <p15:clr>
            <a:srgbClr val="F26B43"/>
          </p15:clr>
        </p15:guide>
        <p15:guide id="3" orient="horz" pos="4156">
          <p15:clr>
            <a:srgbClr val="F26B43"/>
          </p15:clr>
        </p15:guide>
        <p15:guide id="4" orient="horz" pos="164">
          <p15:clr>
            <a:srgbClr val="F26B43"/>
          </p15:clr>
        </p15:guide>
        <p15:guide id="5" pos="847">
          <p15:clr>
            <a:srgbClr val="F26B43"/>
          </p15:clr>
        </p15:guide>
        <p15:guide id="6" orient="horz" pos="777">
          <p15:clr>
            <a:srgbClr val="F26B43"/>
          </p15:clr>
        </p15:guide>
        <p15:guide id="7" orient="horz" pos="595">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16560" y="131308"/>
            <a:ext cx="11330708" cy="917741"/>
          </a:xfrm>
          <a:prstGeom prst="rect">
            <a:avLst/>
          </a:prstGeom>
        </p:spPr>
        <p:txBody>
          <a:bodyPr vert="horz" lIns="91440" tIns="45720" rIns="91440" bIns="45720" rtlCol="0" anchor="ctr">
            <a:normAutofit/>
          </a:bodyPr>
          <a:lstStyle/>
          <a:p>
            <a:r>
              <a:rPr lang="en-US" dirty="0"/>
              <a:t>Click to add title</a:t>
            </a:r>
            <a:endParaRPr lang="uk-UA" dirty="0"/>
          </a:p>
        </p:txBody>
      </p:sp>
      <p:sp>
        <p:nvSpPr>
          <p:cNvPr id="3" name="Текст 2"/>
          <p:cNvSpPr>
            <a:spLocks noGrp="1"/>
          </p:cNvSpPr>
          <p:nvPr>
            <p:ph type="body" idx="1"/>
          </p:nvPr>
        </p:nvSpPr>
        <p:spPr>
          <a:xfrm>
            <a:off x="416560" y="1160923"/>
            <a:ext cx="11330708" cy="3361410"/>
          </a:xfrm>
          <a:prstGeom prst="rect">
            <a:avLst/>
          </a:prstGeom>
        </p:spPr>
        <p:txBody>
          <a:bodyPr vert="horz" lIns="91440" tIns="45720" rIns="91440" bIns="45720" rtlCol="0">
            <a:normAutofit/>
          </a:bodyPr>
          <a:lstStyle/>
          <a:p>
            <a:pPr lvl="0"/>
            <a:r>
              <a:rPr lang="en-US" dirty="0"/>
              <a:t>Click to add text</a:t>
            </a:r>
            <a:endParaRPr lang="ru-RU" dirty="0"/>
          </a:p>
          <a:p>
            <a:pPr lvl="1"/>
            <a:r>
              <a:rPr lang="en-US" dirty="0"/>
              <a:t>Second level</a:t>
            </a:r>
            <a:endParaRPr lang="ru-RU" dirty="0"/>
          </a:p>
          <a:p>
            <a:pPr lvl="2"/>
            <a:r>
              <a:rPr lang="en-US" dirty="0"/>
              <a:t>Third level</a:t>
            </a:r>
            <a:endParaRPr lang="ru-RU" dirty="0"/>
          </a:p>
          <a:p>
            <a:pPr lvl="3"/>
            <a:r>
              <a:rPr lang="en-US" dirty="0"/>
              <a:t>Fourth level</a:t>
            </a:r>
            <a:endParaRPr lang="ru-RU" dirty="0"/>
          </a:p>
          <a:p>
            <a:pPr lvl="4"/>
            <a:r>
              <a:rPr lang="en-US" dirty="0"/>
              <a:t>Fifth</a:t>
            </a:r>
            <a:r>
              <a:rPr lang="ru-RU" dirty="0"/>
              <a:t> </a:t>
            </a:r>
            <a:r>
              <a:rPr lang="en-US" dirty="0"/>
              <a:t>level</a:t>
            </a:r>
            <a:endParaRPr lang="uk-UA" dirty="0"/>
          </a:p>
        </p:txBody>
      </p:sp>
      <p:pic>
        <p:nvPicPr>
          <p:cNvPr id="9" name="Picture 8"/>
          <p:cNvPicPr>
            <a:picLocks noChangeAspect="1"/>
          </p:cNvPicPr>
          <p:nvPr userDrawn="1"/>
        </p:nvPicPr>
        <p:blipFill>
          <a:blip r:embed="rId7"/>
          <a:stretch>
            <a:fillRect/>
          </a:stretch>
        </p:blipFill>
        <p:spPr>
          <a:xfrm>
            <a:off x="463550" y="6031830"/>
            <a:ext cx="2878557" cy="419100"/>
          </a:xfrm>
          <a:prstGeom prst="rect">
            <a:avLst/>
          </a:prstGeom>
        </p:spPr>
      </p:pic>
    </p:spTree>
    <p:extLst>
      <p:ext uri="{BB962C8B-B14F-4D97-AF65-F5344CB8AC3E}">
        <p14:creationId xmlns:p14="http://schemas.microsoft.com/office/powerpoint/2010/main" val="3713416850"/>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Lst>
  <p:txStyles>
    <p:titleStyle>
      <a:lvl1pPr algn="l" defTabSz="914332"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4" indent="-228584" algn="l" defTabSz="91433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67">
          <p15:clr>
            <a:srgbClr val="F26B43"/>
          </p15:clr>
        </p15:guide>
        <p15:guide id="2" pos="7515">
          <p15:clr>
            <a:srgbClr val="F26B43"/>
          </p15:clr>
        </p15:guide>
        <p15:guide id="3" orient="horz" pos="4156">
          <p15:clr>
            <a:srgbClr val="F26B43"/>
          </p15:clr>
        </p15:guide>
        <p15:guide id="4" orient="horz" pos="164">
          <p15:clr>
            <a:srgbClr val="F26B43"/>
          </p15:clr>
        </p15:guide>
        <p15:guide id="5" pos="847">
          <p15:clr>
            <a:srgbClr val="F26B43"/>
          </p15:clr>
        </p15:guide>
        <p15:guide id="6" orient="horz" pos="777">
          <p15:clr>
            <a:srgbClr val="F26B43"/>
          </p15:clr>
        </p15:guide>
        <p15:guide id="7" orient="horz" pos="595">
          <p15:clr>
            <a:srgbClr val="F26B43"/>
          </p15:clr>
        </p15:guide>
        <p15:guide id="0" orient="horz" pos="3725" userDrawn="1">
          <p15:clr>
            <a:srgbClr val="F26B43"/>
          </p15:clr>
        </p15:guide>
        <p15:guide id="8" orient="horz" pos="3543" userDrawn="1">
          <p15:clr>
            <a:srgbClr val="F26B43"/>
          </p15:clr>
        </p15:guide>
        <p15:guide id="9" pos="3749" userDrawn="1">
          <p15:clr>
            <a:srgbClr val="F26B43"/>
          </p15:clr>
        </p15:guide>
        <p15:guide id="10" pos="393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Прямоугольник 3"/>
          <p:cNvSpPr/>
          <p:nvPr userDrawn="1"/>
        </p:nvSpPr>
        <p:spPr>
          <a:xfrm>
            <a:off x="265113" y="5624513"/>
            <a:ext cx="11664950" cy="990455"/>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uk-UA"/>
          </a:p>
        </p:txBody>
      </p:sp>
      <p:sp>
        <p:nvSpPr>
          <p:cNvPr id="6" name="Заголовок 5"/>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add title</a:t>
            </a:r>
            <a:endParaRPr lang="uk-UA" dirty="0"/>
          </a:p>
        </p:txBody>
      </p:sp>
    </p:spTree>
    <p:extLst>
      <p:ext uri="{BB962C8B-B14F-4D97-AF65-F5344CB8AC3E}">
        <p14:creationId xmlns:p14="http://schemas.microsoft.com/office/powerpoint/2010/main" val="2433772056"/>
      </p:ext>
    </p:extLst>
  </p:cSld>
  <p:clrMap bg1="lt1" tx1="dk1" bg2="lt2" tx2="dk2" accent1="accent1" accent2="accent2" accent3="accent3" accent4="accent4" accent5="accent5" accent6="accent6" hlink="hlink" folHlink="folHlink"/>
  <p:sldLayoutIdLst>
    <p:sldLayoutId id="2147483687" r:id="rId1"/>
  </p:sldLayoutIdLst>
  <p:txStyles>
    <p:titleStyle>
      <a:lvl1pPr algn="l" defTabSz="914332"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4" indent="-228584" algn="l" defTabSz="91433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67">
          <p15:clr>
            <a:srgbClr val="F26B43"/>
          </p15:clr>
        </p15:guide>
        <p15:guide id="2" pos="7515">
          <p15:clr>
            <a:srgbClr val="F26B43"/>
          </p15:clr>
        </p15:guide>
        <p15:guide id="3" orient="horz" pos="4156">
          <p15:clr>
            <a:srgbClr val="F26B43"/>
          </p15:clr>
        </p15:guide>
        <p15:guide id="4" orient="horz" pos="164">
          <p15:clr>
            <a:srgbClr val="F26B43"/>
          </p15:clr>
        </p15:guide>
        <p15:guide id="5" pos="847">
          <p15:clr>
            <a:srgbClr val="F26B43"/>
          </p15:clr>
        </p15:guide>
        <p15:guide id="6" orient="horz" pos="777">
          <p15:clr>
            <a:srgbClr val="F26B43"/>
          </p15:clr>
        </p15:guide>
        <p15:guide id="7" orient="horz" pos="595">
          <p15:clr>
            <a:srgbClr val="F26B43"/>
          </p15:clr>
        </p15:guide>
        <p15:guide id="8" orient="horz" pos="3748" userDrawn="1">
          <p15:clr>
            <a:srgbClr val="F26B43"/>
          </p15:clr>
        </p15:guide>
        <p15:guide id="9" orient="horz" pos="3543">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ctrTitle"/>
          </p:nvPr>
        </p:nvSpPr>
        <p:spPr>
          <a:xfrm>
            <a:off x="889785" y="1097706"/>
            <a:ext cx="7631084" cy="1731039"/>
          </a:xfrm>
        </p:spPr>
        <p:txBody>
          <a:bodyPr/>
          <a:lstStyle/>
          <a:p>
            <a:r>
              <a:rPr lang="en-US" dirty="0"/>
              <a:t>Requirements</a:t>
            </a:r>
            <a:endParaRPr lang="uk-UA" dirty="0"/>
          </a:p>
        </p:txBody>
      </p:sp>
      <p:sp>
        <p:nvSpPr>
          <p:cNvPr id="5" name="Подзаголовок 4"/>
          <p:cNvSpPr>
            <a:spLocks noGrp="1"/>
          </p:cNvSpPr>
          <p:nvPr>
            <p:ph type="subTitle" idx="1"/>
          </p:nvPr>
        </p:nvSpPr>
        <p:spPr>
          <a:xfrm>
            <a:off x="977709" y="3194149"/>
            <a:ext cx="10478668" cy="454573"/>
          </a:xfrm>
        </p:spPr>
        <p:txBody>
          <a:bodyPr/>
          <a:lstStyle/>
          <a:p>
            <a:r>
              <a:rPr lang="en-US" dirty="0"/>
              <a:t>Module </a:t>
            </a:r>
            <a:r>
              <a:rPr lang="uk-UA" dirty="0"/>
              <a:t>2</a:t>
            </a:r>
            <a:r>
              <a:rPr lang="en-US" dirty="0"/>
              <a:t>. Requirements types </a:t>
            </a:r>
            <a:endParaRPr lang="uk-UA" dirty="0"/>
          </a:p>
        </p:txBody>
      </p:sp>
    </p:spTree>
    <p:extLst>
      <p:ext uri="{BB962C8B-B14F-4D97-AF65-F5344CB8AC3E}">
        <p14:creationId xmlns:p14="http://schemas.microsoft.com/office/powerpoint/2010/main" val="2155144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Agenda</a:t>
            </a:r>
            <a:endParaRPr lang="uk-UA" dirty="0"/>
          </a:p>
        </p:txBody>
      </p:sp>
      <p:sp>
        <p:nvSpPr>
          <p:cNvPr id="4" name="Text Placeholder 3"/>
          <p:cNvSpPr>
            <a:spLocks noGrp="1"/>
          </p:cNvSpPr>
          <p:nvPr>
            <p:ph type="body" sz="quarter" idx="10"/>
          </p:nvPr>
        </p:nvSpPr>
        <p:spPr/>
        <p:txBody>
          <a:bodyPr/>
          <a:lstStyle/>
          <a:p>
            <a:pPr marL="342900" indent="-342900">
              <a:buFont typeface="Arial" panose="020B0604020202020204" pitchFamily="34" charset="0"/>
              <a:buChar char="•"/>
            </a:pPr>
            <a:r>
              <a:rPr lang="en-US" dirty="0"/>
              <a:t>Requirements sources</a:t>
            </a:r>
          </a:p>
          <a:p>
            <a:pPr marL="342900" indent="-342900">
              <a:buFont typeface="Arial" panose="020B0604020202020204" pitchFamily="34" charset="0"/>
              <a:buChar char="•"/>
            </a:pPr>
            <a:r>
              <a:rPr lang="en-US" dirty="0"/>
              <a:t>Levels and types of requirements</a:t>
            </a:r>
          </a:p>
          <a:p>
            <a:pPr marL="342900" indent="-342900">
              <a:buFont typeface="Arial" panose="020B0604020202020204" pitchFamily="34" charset="0"/>
              <a:buChar char="•"/>
            </a:pPr>
            <a:r>
              <a:rPr lang="en-US" dirty="0"/>
              <a:t>Functional and Nonfunctional requirements</a:t>
            </a:r>
          </a:p>
          <a:p>
            <a:pPr marL="342900" indent="-342900">
              <a:buFont typeface="Arial" panose="020B0604020202020204" pitchFamily="34" charset="0"/>
              <a:buChar char="•"/>
            </a:pPr>
            <a:r>
              <a:rPr lang="en-US" dirty="0"/>
              <a:t>Explicit and Implicit requirements</a:t>
            </a:r>
          </a:p>
          <a:p>
            <a:endParaRPr lang="en-US" dirty="0"/>
          </a:p>
        </p:txBody>
      </p:sp>
      <p:pic>
        <p:nvPicPr>
          <p:cNvPr id="5" name="Picture 4"/>
          <p:cNvPicPr>
            <a:picLocks noChangeAspect="1"/>
          </p:cNvPicPr>
          <p:nvPr/>
        </p:nvPicPr>
        <p:blipFill>
          <a:blip r:embed="rId3"/>
          <a:stretch>
            <a:fillRect/>
          </a:stretch>
        </p:blipFill>
        <p:spPr>
          <a:xfrm>
            <a:off x="6812950" y="1496473"/>
            <a:ext cx="4324350" cy="3409950"/>
          </a:xfrm>
          <a:prstGeom prst="rect">
            <a:avLst/>
          </a:prstGeom>
        </p:spPr>
      </p:pic>
    </p:spTree>
    <p:extLst>
      <p:ext uri="{BB962C8B-B14F-4D97-AF65-F5344CB8AC3E}">
        <p14:creationId xmlns:p14="http://schemas.microsoft.com/office/powerpoint/2010/main" val="1795104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3505" y="160469"/>
            <a:ext cx="10972800" cy="914400"/>
          </a:xfrm>
        </p:spPr>
        <p:txBody>
          <a:bodyPr>
            <a:normAutofit/>
          </a:bodyPr>
          <a:lstStyle/>
          <a:p>
            <a:r>
              <a:rPr lang="en-US" sz="2800" b="0" dirty="0">
                <a:solidFill>
                  <a:schemeClr val="bg2">
                    <a:lumMod val="20000"/>
                    <a:lumOff val="80000"/>
                  </a:schemeClr>
                </a:solidFill>
                <a:latin typeface="Tahoma" pitchFamily="34" charset="0"/>
                <a:ea typeface="Tahoma" pitchFamily="34" charset="0"/>
                <a:cs typeface="Tahoma" pitchFamily="34" charset="0"/>
              </a:rPr>
              <a:t>Requirements sources</a:t>
            </a:r>
            <a:r>
              <a:rPr lang="uk-UA" sz="2800" b="0" dirty="0">
                <a:solidFill>
                  <a:schemeClr val="bg2">
                    <a:lumMod val="20000"/>
                    <a:lumOff val="80000"/>
                  </a:schemeClr>
                </a:solidFill>
                <a:latin typeface="Tahoma" pitchFamily="34" charset="0"/>
                <a:ea typeface="Tahoma" pitchFamily="34" charset="0"/>
                <a:cs typeface="Tahoma" pitchFamily="34" charset="0"/>
              </a:rPr>
              <a:t> </a:t>
            </a:r>
            <a:r>
              <a:rPr lang="en-US" sz="2800" b="0" dirty="0">
                <a:solidFill>
                  <a:schemeClr val="bg2">
                    <a:lumMod val="20000"/>
                    <a:lumOff val="80000"/>
                  </a:schemeClr>
                </a:solidFill>
                <a:latin typeface="Tahoma" pitchFamily="34" charset="0"/>
                <a:ea typeface="Tahoma" pitchFamily="34" charset="0"/>
                <a:cs typeface="Tahoma" pitchFamily="34" charset="0"/>
              </a:rPr>
              <a:t>and elicitation techniques</a:t>
            </a:r>
            <a:endParaRPr lang="en-US" sz="2800" b="0" dirty="0">
              <a:solidFill>
                <a:schemeClr val="bg2">
                  <a:lumMod val="20000"/>
                  <a:lumOff val="80000"/>
                </a:schemeClr>
              </a:solidFill>
            </a:endParaRPr>
          </a:p>
        </p:txBody>
      </p:sp>
      <p:pic>
        <p:nvPicPr>
          <p:cNvPr id="3" name="Picture 2"/>
          <p:cNvPicPr>
            <a:picLocks noChangeAspect="1"/>
          </p:cNvPicPr>
          <p:nvPr/>
        </p:nvPicPr>
        <p:blipFill>
          <a:blip r:embed="rId3"/>
          <a:stretch>
            <a:fillRect/>
          </a:stretch>
        </p:blipFill>
        <p:spPr>
          <a:xfrm>
            <a:off x="3059723" y="1516924"/>
            <a:ext cx="6235079" cy="4813537"/>
          </a:xfrm>
          <a:prstGeom prst="rect">
            <a:avLst/>
          </a:prstGeom>
        </p:spPr>
      </p:pic>
    </p:spTree>
    <p:extLst>
      <p:ext uri="{BB962C8B-B14F-4D97-AF65-F5344CB8AC3E}">
        <p14:creationId xmlns:p14="http://schemas.microsoft.com/office/powerpoint/2010/main" val="455464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8584" y="1766032"/>
            <a:ext cx="6506308" cy="1938992"/>
          </a:xfrm>
          <a:prstGeom prst="rect">
            <a:avLst/>
          </a:prstGeom>
          <a:noFill/>
        </p:spPr>
        <p:txBody>
          <a:bodyPr wrap="square" rtlCol="0">
            <a:spAutoFit/>
          </a:bodyPr>
          <a:lstStyle/>
          <a:p>
            <a:pPr marL="342900" indent="-342900">
              <a:buFont typeface="+mj-lt"/>
              <a:buAutoNum type="arabicPeriod"/>
            </a:pPr>
            <a:r>
              <a:rPr lang="en-US" sz="2400" dirty="0"/>
              <a:t>Workshops, interviews, discussions</a:t>
            </a:r>
          </a:p>
          <a:p>
            <a:pPr marL="342900" indent="-342900">
              <a:buFont typeface="+mj-lt"/>
              <a:buAutoNum type="arabicPeriod"/>
            </a:pPr>
            <a:r>
              <a:rPr lang="en-US" sz="2400" dirty="0"/>
              <a:t>Documents analysis</a:t>
            </a:r>
            <a:endParaRPr lang="uk-UA" sz="2400" dirty="0"/>
          </a:p>
          <a:p>
            <a:pPr marL="342900" indent="-342900">
              <a:buFont typeface="+mj-lt"/>
              <a:buAutoNum type="arabicPeriod"/>
            </a:pPr>
            <a:r>
              <a:rPr lang="en-US" sz="2400" dirty="0"/>
              <a:t>Prototyping, interface identification</a:t>
            </a:r>
            <a:endParaRPr lang="uk-UA" sz="2400" dirty="0"/>
          </a:p>
          <a:p>
            <a:pPr marL="342900" indent="-342900">
              <a:buFont typeface="+mj-lt"/>
              <a:buAutoNum type="arabicPeriod"/>
            </a:pPr>
            <a:r>
              <a:rPr lang="fr-FR" sz="2400" dirty="0"/>
              <a:t>Marketing </a:t>
            </a:r>
            <a:r>
              <a:rPr lang="fr-FR" sz="2400" dirty="0" err="1"/>
              <a:t>surveys</a:t>
            </a:r>
            <a:r>
              <a:rPr lang="fr-FR" sz="2400" dirty="0"/>
              <a:t> and user questionnaires</a:t>
            </a:r>
            <a:endParaRPr lang="uk-UA" sz="2400" dirty="0"/>
          </a:p>
          <a:p>
            <a:pPr marL="342900" indent="-342900">
              <a:buFont typeface="+mj-lt"/>
              <a:buAutoNum type="arabicPeriod"/>
            </a:pPr>
            <a:r>
              <a:rPr lang="fr-FR" sz="2400" dirty="0" err="1"/>
              <a:t>Observing</a:t>
            </a:r>
            <a:r>
              <a:rPr lang="fr-FR" sz="2400" dirty="0"/>
              <a:t> </a:t>
            </a:r>
            <a:r>
              <a:rPr lang="fr-FR" sz="2400" dirty="0" err="1"/>
              <a:t>users</a:t>
            </a:r>
            <a:r>
              <a:rPr lang="fr-FR" sz="2400" dirty="0"/>
              <a:t> at </a:t>
            </a:r>
            <a:r>
              <a:rPr lang="fr-FR" sz="2400" dirty="0" err="1"/>
              <a:t>work</a:t>
            </a:r>
            <a:endParaRPr lang="en-US" sz="2400" dirty="0"/>
          </a:p>
        </p:txBody>
      </p:sp>
      <p:sp>
        <p:nvSpPr>
          <p:cNvPr id="2" name="Title 1"/>
          <p:cNvSpPr>
            <a:spLocks noGrp="1"/>
          </p:cNvSpPr>
          <p:nvPr>
            <p:ph type="title"/>
          </p:nvPr>
        </p:nvSpPr>
        <p:spPr/>
        <p:txBody>
          <a:bodyPr/>
          <a:lstStyle/>
          <a:p>
            <a:endParaRPr lang="en-US"/>
          </a:p>
        </p:txBody>
      </p:sp>
      <p:sp>
        <p:nvSpPr>
          <p:cNvPr id="6" name="Title 1"/>
          <p:cNvSpPr txBox="1">
            <a:spLocks/>
          </p:cNvSpPr>
          <p:nvPr/>
        </p:nvSpPr>
        <p:spPr>
          <a:xfrm>
            <a:off x="2023505" y="160469"/>
            <a:ext cx="10972800" cy="914400"/>
          </a:xfrm>
          <a:prstGeom prst="rect">
            <a:avLst/>
          </a:prstGeom>
        </p:spPr>
        <p:txBody>
          <a:bodyPr vert="horz" lIns="91440" tIns="45720" rIns="91440" bIns="45720" rtlCol="0" anchor="ctr">
            <a:normAutofit/>
          </a:bodyPr>
          <a:lstStyle>
            <a:lvl1pPr algn="ctr" defTabSz="914332" rtl="0" eaLnBrk="1" latinLnBrk="0" hangingPunct="1">
              <a:lnSpc>
                <a:spcPct val="90000"/>
              </a:lnSpc>
              <a:spcBef>
                <a:spcPct val="0"/>
              </a:spcBef>
              <a:buNone/>
              <a:defRPr lang="en-US" sz="4000" b="1" kern="1200" dirty="0">
                <a:solidFill>
                  <a:srgbClr val="32469A"/>
                </a:solidFill>
                <a:latin typeface="Segoe UI" pitchFamily="34" charset="0"/>
                <a:ea typeface="Segoe UI" pitchFamily="34" charset="0"/>
                <a:cs typeface="Segoe UI" pitchFamily="34" charset="0"/>
              </a:defRPr>
            </a:lvl1pPr>
          </a:lstStyle>
          <a:p>
            <a:r>
              <a:rPr lang="en-US" sz="2800" b="0" dirty="0">
                <a:solidFill>
                  <a:schemeClr val="bg2">
                    <a:lumMod val="20000"/>
                    <a:lumOff val="80000"/>
                  </a:schemeClr>
                </a:solidFill>
                <a:latin typeface="Tahoma" pitchFamily="34" charset="0"/>
                <a:ea typeface="Tahoma" pitchFamily="34" charset="0"/>
                <a:cs typeface="Tahoma" pitchFamily="34" charset="0"/>
              </a:rPr>
              <a:t>Requirements sources and elicitation techniques</a:t>
            </a:r>
            <a:endParaRPr lang="en-US" sz="2800" b="0" dirty="0">
              <a:solidFill>
                <a:schemeClr val="bg2">
                  <a:lumMod val="20000"/>
                  <a:lumOff val="80000"/>
                </a:schemeClr>
              </a:solidFill>
            </a:endParaRPr>
          </a:p>
        </p:txBody>
      </p:sp>
      <p:pic>
        <p:nvPicPr>
          <p:cNvPr id="8" name="Picture 5"/>
          <p:cNvPicPr>
            <a:picLocks noChangeAspect="1" noChangeArrowheads="1"/>
          </p:cNvPicPr>
          <p:nvPr/>
        </p:nvPicPr>
        <p:blipFill>
          <a:blip r:embed="rId3" cstate="print"/>
          <a:srcRect/>
          <a:stretch>
            <a:fillRect/>
          </a:stretch>
        </p:blipFill>
        <p:spPr bwMode="auto">
          <a:xfrm>
            <a:off x="3218688" y="4466213"/>
            <a:ext cx="6253558" cy="1702539"/>
          </a:xfrm>
          <a:prstGeom prst="rect">
            <a:avLst/>
          </a:prstGeom>
          <a:noFill/>
          <a:ln w="9525">
            <a:noFill/>
            <a:miter lim="800000"/>
            <a:headEnd/>
            <a:tailEnd/>
          </a:ln>
        </p:spPr>
      </p:pic>
      <p:sp>
        <p:nvSpPr>
          <p:cNvPr id="9" name="Rectangle 8"/>
          <p:cNvSpPr/>
          <p:nvPr/>
        </p:nvSpPr>
        <p:spPr>
          <a:xfrm>
            <a:off x="398584" y="1242812"/>
            <a:ext cx="3955314" cy="553998"/>
          </a:xfrm>
          <a:prstGeom prst="rect">
            <a:avLst/>
          </a:prstGeom>
        </p:spPr>
        <p:txBody>
          <a:bodyPr wrap="none">
            <a:spAutoFit/>
          </a:bodyPr>
          <a:lstStyle/>
          <a:p>
            <a:r>
              <a:rPr lang="en-US" sz="3000" dirty="0"/>
              <a:t>Elicitation Techniques:</a:t>
            </a:r>
          </a:p>
        </p:txBody>
      </p:sp>
      <p:pic>
        <p:nvPicPr>
          <p:cNvPr id="10" name="Picture 9"/>
          <p:cNvPicPr>
            <a:picLocks noChangeAspect="1"/>
          </p:cNvPicPr>
          <p:nvPr/>
        </p:nvPicPr>
        <p:blipFill>
          <a:blip r:embed="rId4"/>
          <a:stretch>
            <a:fillRect/>
          </a:stretch>
        </p:blipFill>
        <p:spPr>
          <a:xfrm>
            <a:off x="7819292" y="1243304"/>
            <a:ext cx="3461364" cy="2672204"/>
          </a:xfrm>
          <a:prstGeom prst="rect">
            <a:avLst/>
          </a:prstGeom>
        </p:spPr>
      </p:pic>
      <p:sp>
        <p:nvSpPr>
          <p:cNvPr id="11" name="Rectangle 10"/>
          <p:cNvSpPr/>
          <p:nvPr/>
        </p:nvSpPr>
        <p:spPr>
          <a:xfrm>
            <a:off x="1008402" y="4595999"/>
            <a:ext cx="1758815" cy="1034129"/>
          </a:xfrm>
          <a:prstGeom prst="rect">
            <a:avLst/>
          </a:prstGeom>
        </p:spPr>
        <p:txBody>
          <a:bodyPr wrap="none">
            <a:spAutoFit/>
          </a:bodyPr>
          <a:lstStyle/>
          <a:p>
            <a:pPr marL="342900" indent="-342900">
              <a:spcBef>
                <a:spcPct val="20000"/>
              </a:spcBef>
            </a:pPr>
            <a:r>
              <a:rPr lang="en-US" b="1" dirty="0">
                <a:latin typeface="Trebuchet MS" pitchFamily="34" charset="0"/>
              </a:rPr>
              <a:t>Requirements </a:t>
            </a:r>
          </a:p>
          <a:p>
            <a:pPr marL="342900" indent="-342900">
              <a:spcBef>
                <a:spcPct val="20000"/>
              </a:spcBef>
            </a:pPr>
            <a:r>
              <a:rPr lang="en-US" b="1" dirty="0">
                <a:latin typeface="Trebuchet MS" pitchFamily="34" charset="0"/>
              </a:rPr>
              <a:t>development </a:t>
            </a:r>
          </a:p>
          <a:p>
            <a:pPr marL="342900" indent="-342900">
              <a:spcBef>
                <a:spcPct val="20000"/>
              </a:spcBef>
            </a:pPr>
            <a:r>
              <a:rPr lang="en-US" b="1" dirty="0">
                <a:latin typeface="Trebuchet MS" pitchFamily="34" charset="0"/>
              </a:rPr>
              <a:t>process</a:t>
            </a:r>
            <a:endParaRPr lang="ru-RU" b="1" dirty="0">
              <a:latin typeface="Trebuchet MS" pitchFamily="34" charset="0"/>
            </a:endParaRPr>
          </a:p>
        </p:txBody>
      </p:sp>
    </p:spTree>
    <p:extLst>
      <p:ext uri="{BB962C8B-B14F-4D97-AF65-F5344CB8AC3E}">
        <p14:creationId xmlns:p14="http://schemas.microsoft.com/office/powerpoint/2010/main" val="3640618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3356526" y="254702"/>
            <a:ext cx="10972800" cy="914400"/>
          </a:xfrm>
          <a:prstGeom prst="rect">
            <a:avLst/>
          </a:prstGeom>
        </p:spPr>
        <p:txBody>
          <a:bodyPr>
            <a:normAutofit/>
          </a:bodyPr>
          <a:lstStyle>
            <a:lvl1pPr algn="l" defTabSz="914332"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2">
                    <a:lumMod val="20000"/>
                    <a:lumOff val="80000"/>
                  </a:schemeClr>
                </a:solidFill>
              </a:rPr>
              <a:t>Levels and types of requirements</a:t>
            </a:r>
            <a:endParaRPr lang="en-US" sz="3200" dirty="0"/>
          </a:p>
        </p:txBody>
      </p:sp>
      <p:sp>
        <p:nvSpPr>
          <p:cNvPr id="23" name="Freeform: Shape 22"/>
          <p:cNvSpPr/>
          <p:nvPr/>
        </p:nvSpPr>
        <p:spPr>
          <a:xfrm>
            <a:off x="932688" y="4512894"/>
            <a:ext cx="10616582" cy="1818332"/>
          </a:xfrm>
          <a:custGeom>
            <a:avLst/>
            <a:gdLst>
              <a:gd name="connsiteX0" fmla="*/ 0 w 10903227"/>
              <a:gd name="connsiteY0" fmla="*/ 133096 h 1330960"/>
              <a:gd name="connsiteX1" fmla="*/ 133096 w 10903227"/>
              <a:gd name="connsiteY1" fmla="*/ 0 h 1330960"/>
              <a:gd name="connsiteX2" fmla="*/ 10770131 w 10903227"/>
              <a:gd name="connsiteY2" fmla="*/ 0 h 1330960"/>
              <a:gd name="connsiteX3" fmla="*/ 10903227 w 10903227"/>
              <a:gd name="connsiteY3" fmla="*/ 133096 h 1330960"/>
              <a:gd name="connsiteX4" fmla="*/ 10903227 w 10903227"/>
              <a:gd name="connsiteY4" fmla="*/ 1197864 h 1330960"/>
              <a:gd name="connsiteX5" fmla="*/ 10770131 w 10903227"/>
              <a:gd name="connsiteY5" fmla="*/ 1330960 h 1330960"/>
              <a:gd name="connsiteX6" fmla="*/ 133096 w 10903227"/>
              <a:gd name="connsiteY6" fmla="*/ 1330960 h 1330960"/>
              <a:gd name="connsiteX7" fmla="*/ 0 w 10903227"/>
              <a:gd name="connsiteY7" fmla="*/ 1197864 h 1330960"/>
              <a:gd name="connsiteX8" fmla="*/ 0 w 10903227"/>
              <a:gd name="connsiteY8" fmla="*/ 133096 h 133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03227" h="1330960">
                <a:moveTo>
                  <a:pt x="0" y="133096"/>
                </a:moveTo>
                <a:cubicBezTo>
                  <a:pt x="0" y="59589"/>
                  <a:pt x="59589" y="0"/>
                  <a:pt x="133096" y="0"/>
                </a:cubicBezTo>
                <a:lnTo>
                  <a:pt x="10770131" y="0"/>
                </a:lnTo>
                <a:cubicBezTo>
                  <a:pt x="10843638" y="0"/>
                  <a:pt x="10903227" y="59589"/>
                  <a:pt x="10903227" y="133096"/>
                </a:cubicBezTo>
                <a:lnTo>
                  <a:pt x="10903227" y="1197864"/>
                </a:lnTo>
                <a:cubicBezTo>
                  <a:pt x="10903227" y="1271371"/>
                  <a:pt x="10843638" y="1330960"/>
                  <a:pt x="10770131" y="1330960"/>
                </a:cubicBezTo>
                <a:lnTo>
                  <a:pt x="133096" y="1330960"/>
                </a:lnTo>
                <a:cubicBezTo>
                  <a:pt x="59589" y="1330960"/>
                  <a:pt x="0" y="1271371"/>
                  <a:pt x="0" y="1197864"/>
                </a:cubicBezTo>
                <a:lnTo>
                  <a:pt x="0" y="133096"/>
                </a:lnTo>
                <a:close/>
              </a:path>
            </a:pathLst>
          </a:custGeom>
          <a:solidFill>
            <a:srgbClr val="CEF5FA"/>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334264" tIns="334264" rIns="7966523" bIns="334264" numCol="1" spcCol="1270" anchor="ctr" anchorCtr="0">
            <a:noAutofit/>
          </a:bodyPr>
          <a:lstStyle/>
          <a:p>
            <a:pPr marL="0" lvl="0" indent="0" algn="ctr" defTabSz="2089150">
              <a:lnSpc>
                <a:spcPct val="90000"/>
              </a:lnSpc>
              <a:spcBef>
                <a:spcPct val="0"/>
              </a:spcBef>
              <a:spcAft>
                <a:spcPct val="35000"/>
              </a:spcAft>
              <a:buNone/>
            </a:pPr>
            <a:r>
              <a:rPr lang="en-US" sz="4700" kern="1200" dirty="0"/>
              <a:t> </a:t>
            </a:r>
          </a:p>
        </p:txBody>
      </p:sp>
      <p:sp>
        <p:nvSpPr>
          <p:cNvPr id="24" name="Freeform: Shape 23"/>
          <p:cNvSpPr/>
          <p:nvPr/>
        </p:nvSpPr>
        <p:spPr>
          <a:xfrm>
            <a:off x="932688" y="2944477"/>
            <a:ext cx="10616582" cy="1477682"/>
          </a:xfrm>
          <a:custGeom>
            <a:avLst/>
            <a:gdLst>
              <a:gd name="connsiteX0" fmla="*/ 0 w 10903227"/>
              <a:gd name="connsiteY0" fmla="*/ 133096 h 1330960"/>
              <a:gd name="connsiteX1" fmla="*/ 133096 w 10903227"/>
              <a:gd name="connsiteY1" fmla="*/ 0 h 1330960"/>
              <a:gd name="connsiteX2" fmla="*/ 10770131 w 10903227"/>
              <a:gd name="connsiteY2" fmla="*/ 0 h 1330960"/>
              <a:gd name="connsiteX3" fmla="*/ 10903227 w 10903227"/>
              <a:gd name="connsiteY3" fmla="*/ 133096 h 1330960"/>
              <a:gd name="connsiteX4" fmla="*/ 10903227 w 10903227"/>
              <a:gd name="connsiteY4" fmla="*/ 1197864 h 1330960"/>
              <a:gd name="connsiteX5" fmla="*/ 10770131 w 10903227"/>
              <a:gd name="connsiteY5" fmla="*/ 1330960 h 1330960"/>
              <a:gd name="connsiteX6" fmla="*/ 133096 w 10903227"/>
              <a:gd name="connsiteY6" fmla="*/ 1330960 h 1330960"/>
              <a:gd name="connsiteX7" fmla="*/ 0 w 10903227"/>
              <a:gd name="connsiteY7" fmla="*/ 1197864 h 1330960"/>
              <a:gd name="connsiteX8" fmla="*/ 0 w 10903227"/>
              <a:gd name="connsiteY8" fmla="*/ 133096 h 133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03227" h="1330960">
                <a:moveTo>
                  <a:pt x="0" y="133096"/>
                </a:moveTo>
                <a:cubicBezTo>
                  <a:pt x="0" y="59589"/>
                  <a:pt x="59589" y="0"/>
                  <a:pt x="133096" y="0"/>
                </a:cubicBezTo>
                <a:lnTo>
                  <a:pt x="10770131" y="0"/>
                </a:lnTo>
                <a:cubicBezTo>
                  <a:pt x="10843638" y="0"/>
                  <a:pt x="10903227" y="59589"/>
                  <a:pt x="10903227" y="133096"/>
                </a:cubicBezTo>
                <a:lnTo>
                  <a:pt x="10903227" y="1197864"/>
                </a:lnTo>
                <a:cubicBezTo>
                  <a:pt x="10903227" y="1271371"/>
                  <a:pt x="10843638" y="1330960"/>
                  <a:pt x="10770131" y="1330960"/>
                </a:cubicBezTo>
                <a:lnTo>
                  <a:pt x="133096" y="1330960"/>
                </a:lnTo>
                <a:cubicBezTo>
                  <a:pt x="59589" y="1330960"/>
                  <a:pt x="0" y="1271371"/>
                  <a:pt x="0" y="1197864"/>
                </a:cubicBezTo>
                <a:lnTo>
                  <a:pt x="0" y="133096"/>
                </a:lnTo>
                <a:close/>
              </a:path>
            </a:pathLst>
          </a:custGeom>
          <a:solidFill>
            <a:srgbClr val="CEF5FA"/>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334264" tIns="334264" rIns="7966523" bIns="334264" numCol="1" spcCol="1270" anchor="ctr" anchorCtr="0">
            <a:noAutofit/>
          </a:bodyPr>
          <a:lstStyle/>
          <a:p>
            <a:pPr marL="0" lvl="0" indent="0" algn="ctr" defTabSz="2089150">
              <a:lnSpc>
                <a:spcPct val="90000"/>
              </a:lnSpc>
              <a:spcBef>
                <a:spcPct val="0"/>
              </a:spcBef>
              <a:spcAft>
                <a:spcPct val="35000"/>
              </a:spcAft>
              <a:buNone/>
            </a:pPr>
            <a:r>
              <a:rPr lang="en-US" sz="4700" kern="1200" dirty="0"/>
              <a:t> </a:t>
            </a:r>
          </a:p>
        </p:txBody>
      </p:sp>
      <p:sp>
        <p:nvSpPr>
          <p:cNvPr id="25" name="Freeform: Shape 24"/>
          <p:cNvSpPr/>
          <p:nvPr/>
        </p:nvSpPr>
        <p:spPr>
          <a:xfrm>
            <a:off x="932688" y="1280618"/>
            <a:ext cx="10616582" cy="1588754"/>
          </a:xfrm>
          <a:custGeom>
            <a:avLst/>
            <a:gdLst>
              <a:gd name="connsiteX0" fmla="*/ 0 w 10903227"/>
              <a:gd name="connsiteY0" fmla="*/ 158875 h 1588754"/>
              <a:gd name="connsiteX1" fmla="*/ 158875 w 10903227"/>
              <a:gd name="connsiteY1" fmla="*/ 0 h 1588754"/>
              <a:gd name="connsiteX2" fmla="*/ 10744352 w 10903227"/>
              <a:gd name="connsiteY2" fmla="*/ 0 h 1588754"/>
              <a:gd name="connsiteX3" fmla="*/ 10903227 w 10903227"/>
              <a:gd name="connsiteY3" fmla="*/ 158875 h 1588754"/>
              <a:gd name="connsiteX4" fmla="*/ 10903227 w 10903227"/>
              <a:gd name="connsiteY4" fmla="*/ 1429879 h 1588754"/>
              <a:gd name="connsiteX5" fmla="*/ 10744352 w 10903227"/>
              <a:gd name="connsiteY5" fmla="*/ 1588754 h 1588754"/>
              <a:gd name="connsiteX6" fmla="*/ 158875 w 10903227"/>
              <a:gd name="connsiteY6" fmla="*/ 1588754 h 1588754"/>
              <a:gd name="connsiteX7" fmla="*/ 0 w 10903227"/>
              <a:gd name="connsiteY7" fmla="*/ 1429879 h 1588754"/>
              <a:gd name="connsiteX8" fmla="*/ 0 w 10903227"/>
              <a:gd name="connsiteY8" fmla="*/ 158875 h 158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03227" h="1588754">
                <a:moveTo>
                  <a:pt x="0" y="158875"/>
                </a:moveTo>
                <a:cubicBezTo>
                  <a:pt x="0" y="71131"/>
                  <a:pt x="71131" y="0"/>
                  <a:pt x="158875" y="0"/>
                </a:cubicBezTo>
                <a:lnTo>
                  <a:pt x="10744352" y="0"/>
                </a:lnTo>
                <a:cubicBezTo>
                  <a:pt x="10832096" y="0"/>
                  <a:pt x="10903227" y="71131"/>
                  <a:pt x="10903227" y="158875"/>
                </a:cubicBezTo>
                <a:lnTo>
                  <a:pt x="10903227" y="1429879"/>
                </a:lnTo>
                <a:cubicBezTo>
                  <a:pt x="10903227" y="1517623"/>
                  <a:pt x="10832096" y="1588754"/>
                  <a:pt x="10744352" y="1588754"/>
                </a:cubicBezTo>
                <a:lnTo>
                  <a:pt x="158875" y="1588754"/>
                </a:lnTo>
                <a:cubicBezTo>
                  <a:pt x="71131" y="1588754"/>
                  <a:pt x="0" y="1517623"/>
                  <a:pt x="0" y="1429879"/>
                </a:cubicBezTo>
                <a:lnTo>
                  <a:pt x="0" y="158875"/>
                </a:lnTo>
                <a:close/>
              </a:path>
            </a:pathLst>
          </a:custGeom>
          <a:solidFill>
            <a:schemeClr val="bg2">
              <a:lumMod val="20000"/>
              <a:lumOff val="8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334264" tIns="334264" rIns="7966523" bIns="334264" numCol="1" spcCol="1270" anchor="ctr" anchorCtr="0">
            <a:noAutofit/>
          </a:bodyPr>
          <a:lstStyle/>
          <a:p>
            <a:pPr marL="0" lvl="0" indent="0" algn="ctr" defTabSz="2089150">
              <a:lnSpc>
                <a:spcPct val="90000"/>
              </a:lnSpc>
              <a:spcBef>
                <a:spcPct val="0"/>
              </a:spcBef>
              <a:spcAft>
                <a:spcPct val="35000"/>
              </a:spcAft>
              <a:buNone/>
            </a:pPr>
            <a:r>
              <a:rPr lang="en-US" sz="4700" kern="1200"/>
              <a:t> </a:t>
            </a:r>
            <a:endParaRPr lang="en-US" sz="4700" kern="1200" dirty="0"/>
          </a:p>
        </p:txBody>
      </p:sp>
      <p:sp>
        <p:nvSpPr>
          <p:cNvPr id="26" name="Freeform: Shape 25"/>
          <p:cNvSpPr/>
          <p:nvPr/>
        </p:nvSpPr>
        <p:spPr>
          <a:xfrm>
            <a:off x="2057045" y="1403809"/>
            <a:ext cx="1896137" cy="1222201"/>
          </a:xfrm>
          <a:custGeom>
            <a:avLst/>
            <a:gdLst>
              <a:gd name="connsiteX0" fmla="*/ 0 w 2441563"/>
              <a:gd name="connsiteY0" fmla="*/ 141530 h 1415298"/>
              <a:gd name="connsiteX1" fmla="*/ 141530 w 2441563"/>
              <a:gd name="connsiteY1" fmla="*/ 0 h 1415298"/>
              <a:gd name="connsiteX2" fmla="*/ 2300033 w 2441563"/>
              <a:gd name="connsiteY2" fmla="*/ 0 h 1415298"/>
              <a:gd name="connsiteX3" fmla="*/ 2441563 w 2441563"/>
              <a:gd name="connsiteY3" fmla="*/ 141530 h 1415298"/>
              <a:gd name="connsiteX4" fmla="*/ 2441563 w 2441563"/>
              <a:gd name="connsiteY4" fmla="*/ 1273768 h 1415298"/>
              <a:gd name="connsiteX5" fmla="*/ 2300033 w 2441563"/>
              <a:gd name="connsiteY5" fmla="*/ 1415298 h 1415298"/>
              <a:gd name="connsiteX6" fmla="*/ 141530 w 2441563"/>
              <a:gd name="connsiteY6" fmla="*/ 1415298 h 1415298"/>
              <a:gd name="connsiteX7" fmla="*/ 0 w 2441563"/>
              <a:gd name="connsiteY7" fmla="*/ 1273768 h 1415298"/>
              <a:gd name="connsiteX8" fmla="*/ 0 w 2441563"/>
              <a:gd name="connsiteY8" fmla="*/ 141530 h 1415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1563" h="1415298">
                <a:moveTo>
                  <a:pt x="0" y="141530"/>
                </a:moveTo>
                <a:cubicBezTo>
                  <a:pt x="0" y="63365"/>
                  <a:pt x="63365" y="0"/>
                  <a:pt x="141530" y="0"/>
                </a:cubicBezTo>
                <a:lnTo>
                  <a:pt x="2300033" y="0"/>
                </a:lnTo>
                <a:cubicBezTo>
                  <a:pt x="2378198" y="0"/>
                  <a:pt x="2441563" y="63365"/>
                  <a:pt x="2441563" y="141530"/>
                </a:cubicBezTo>
                <a:lnTo>
                  <a:pt x="2441563" y="1273768"/>
                </a:lnTo>
                <a:cubicBezTo>
                  <a:pt x="2441563" y="1351933"/>
                  <a:pt x="2378198" y="1415298"/>
                  <a:pt x="2300033" y="1415298"/>
                </a:cubicBezTo>
                <a:lnTo>
                  <a:pt x="141530" y="1415298"/>
                </a:lnTo>
                <a:cubicBezTo>
                  <a:pt x="63365" y="1415298"/>
                  <a:pt x="0" y="1351933"/>
                  <a:pt x="0" y="1273768"/>
                </a:cubicBezTo>
                <a:lnTo>
                  <a:pt x="0" y="141530"/>
                </a:lnTo>
                <a:close/>
              </a:path>
            </a:pathLst>
          </a:custGeom>
          <a:solidFill>
            <a:srgbClr val="199CF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463" tIns="121463" rIns="121463" bIns="121463" numCol="1" spcCol="1270" anchor="ctr" anchorCtr="0">
            <a:noAutofit/>
          </a:bodyPr>
          <a:lstStyle/>
          <a:p>
            <a:pPr marL="0" lvl="0" indent="0" algn="ctr" defTabSz="933450">
              <a:lnSpc>
                <a:spcPct val="90000"/>
              </a:lnSpc>
              <a:spcBef>
                <a:spcPct val="0"/>
              </a:spcBef>
              <a:spcAft>
                <a:spcPct val="35000"/>
              </a:spcAft>
              <a:buNone/>
            </a:pPr>
            <a:r>
              <a:rPr lang="en-US" sz="2100" kern="1200" dirty="0"/>
              <a:t>Business Requirements</a:t>
            </a:r>
          </a:p>
        </p:txBody>
      </p:sp>
      <p:sp>
        <p:nvSpPr>
          <p:cNvPr id="28" name="Freeform: Shape 27"/>
          <p:cNvSpPr/>
          <p:nvPr/>
        </p:nvSpPr>
        <p:spPr>
          <a:xfrm>
            <a:off x="1830494" y="3117207"/>
            <a:ext cx="2391941" cy="1244913"/>
          </a:xfrm>
          <a:custGeom>
            <a:avLst/>
            <a:gdLst>
              <a:gd name="connsiteX0" fmla="*/ 0 w 1907914"/>
              <a:gd name="connsiteY0" fmla="*/ 110913 h 1109133"/>
              <a:gd name="connsiteX1" fmla="*/ 110913 w 1907914"/>
              <a:gd name="connsiteY1" fmla="*/ 0 h 1109133"/>
              <a:gd name="connsiteX2" fmla="*/ 1797001 w 1907914"/>
              <a:gd name="connsiteY2" fmla="*/ 0 h 1109133"/>
              <a:gd name="connsiteX3" fmla="*/ 1907914 w 1907914"/>
              <a:gd name="connsiteY3" fmla="*/ 110913 h 1109133"/>
              <a:gd name="connsiteX4" fmla="*/ 1907914 w 1907914"/>
              <a:gd name="connsiteY4" fmla="*/ 998220 h 1109133"/>
              <a:gd name="connsiteX5" fmla="*/ 1797001 w 1907914"/>
              <a:gd name="connsiteY5" fmla="*/ 1109133 h 1109133"/>
              <a:gd name="connsiteX6" fmla="*/ 110913 w 1907914"/>
              <a:gd name="connsiteY6" fmla="*/ 1109133 h 1109133"/>
              <a:gd name="connsiteX7" fmla="*/ 0 w 1907914"/>
              <a:gd name="connsiteY7" fmla="*/ 998220 h 1109133"/>
              <a:gd name="connsiteX8" fmla="*/ 0 w 1907914"/>
              <a:gd name="connsiteY8" fmla="*/ 110913 h 11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7914" h="1109133">
                <a:moveTo>
                  <a:pt x="0" y="110913"/>
                </a:moveTo>
                <a:cubicBezTo>
                  <a:pt x="0" y="49657"/>
                  <a:pt x="49657" y="0"/>
                  <a:pt x="110913" y="0"/>
                </a:cubicBezTo>
                <a:lnTo>
                  <a:pt x="1797001" y="0"/>
                </a:lnTo>
                <a:cubicBezTo>
                  <a:pt x="1858257" y="0"/>
                  <a:pt x="1907914" y="49657"/>
                  <a:pt x="1907914" y="110913"/>
                </a:cubicBezTo>
                <a:lnTo>
                  <a:pt x="1907914" y="998220"/>
                </a:lnTo>
                <a:cubicBezTo>
                  <a:pt x="1907914" y="1059476"/>
                  <a:pt x="1858257" y="1109133"/>
                  <a:pt x="1797001" y="1109133"/>
                </a:cubicBezTo>
                <a:lnTo>
                  <a:pt x="110913" y="1109133"/>
                </a:lnTo>
                <a:cubicBezTo>
                  <a:pt x="49657" y="1109133"/>
                  <a:pt x="0" y="1059476"/>
                  <a:pt x="0" y="998220"/>
                </a:cubicBezTo>
                <a:lnTo>
                  <a:pt x="0" y="110913"/>
                </a:lnTo>
                <a:close/>
              </a:path>
            </a:pathLst>
          </a:cu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495" tIns="112495" rIns="112495" bIns="112495" numCol="1" spcCol="1270" anchor="ctr" anchorCtr="0">
            <a:noAutofit/>
          </a:bodyPr>
          <a:lstStyle/>
          <a:p>
            <a:pPr marL="0" lvl="0" indent="0" algn="ctr" defTabSz="933450">
              <a:lnSpc>
                <a:spcPct val="90000"/>
              </a:lnSpc>
              <a:spcBef>
                <a:spcPct val="0"/>
              </a:spcBef>
              <a:spcAft>
                <a:spcPct val="35000"/>
              </a:spcAft>
              <a:buNone/>
            </a:pPr>
            <a:r>
              <a:rPr lang="en-US" sz="2100" kern="1200" dirty="0"/>
              <a:t>User Requirements</a:t>
            </a:r>
          </a:p>
        </p:txBody>
      </p:sp>
      <p:sp>
        <p:nvSpPr>
          <p:cNvPr id="30" name="Freeform: Shape 29"/>
          <p:cNvSpPr/>
          <p:nvPr/>
        </p:nvSpPr>
        <p:spPr>
          <a:xfrm>
            <a:off x="1563344" y="4792315"/>
            <a:ext cx="2886636" cy="1210046"/>
          </a:xfrm>
          <a:custGeom>
            <a:avLst/>
            <a:gdLst>
              <a:gd name="connsiteX0" fmla="*/ 0 w 2087993"/>
              <a:gd name="connsiteY0" fmla="*/ 110913 h 1109133"/>
              <a:gd name="connsiteX1" fmla="*/ 110913 w 2087993"/>
              <a:gd name="connsiteY1" fmla="*/ 0 h 1109133"/>
              <a:gd name="connsiteX2" fmla="*/ 1977080 w 2087993"/>
              <a:gd name="connsiteY2" fmla="*/ 0 h 1109133"/>
              <a:gd name="connsiteX3" fmla="*/ 2087993 w 2087993"/>
              <a:gd name="connsiteY3" fmla="*/ 110913 h 1109133"/>
              <a:gd name="connsiteX4" fmla="*/ 2087993 w 2087993"/>
              <a:gd name="connsiteY4" fmla="*/ 998220 h 1109133"/>
              <a:gd name="connsiteX5" fmla="*/ 1977080 w 2087993"/>
              <a:gd name="connsiteY5" fmla="*/ 1109133 h 1109133"/>
              <a:gd name="connsiteX6" fmla="*/ 110913 w 2087993"/>
              <a:gd name="connsiteY6" fmla="*/ 1109133 h 1109133"/>
              <a:gd name="connsiteX7" fmla="*/ 0 w 2087993"/>
              <a:gd name="connsiteY7" fmla="*/ 998220 h 1109133"/>
              <a:gd name="connsiteX8" fmla="*/ 0 w 2087993"/>
              <a:gd name="connsiteY8" fmla="*/ 110913 h 11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7993" h="1109133">
                <a:moveTo>
                  <a:pt x="0" y="110913"/>
                </a:moveTo>
                <a:cubicBezTo>
                  <a:pt x="0" y="49657"/>
                  <a:pt x="49657" y="0"/>
                  <a:pt x="110913" y="0"/>
                </a:cubicBezTo>
                <a:lnTo>
                  <a:pt x="1977080" y="0"/>
                </a:lnTo>
                <a:cubicBezTo>
                  <a:pt x="2038336" y="0"/>
                  <a:pt x="2087993" y="49657"/>
                  <a:pt x="2087993" y="110913"/>
                </a:cubicBezTo>
                <a:lnTo>
                  <a:pt x="2087993" y="998220"/>
                </a:lnTo>
                <a:cubicBezTo>
                  <a:pt x="2087993" y="1059476"/>
                  <a:pt x="2038336" y="1109133"/>
                  <a:pt x="1977080" y="1109133"/>
                </a:cubicBezTo>
                <a:lnTo>
                  <a:pt x="110913" y="1109133"/>
                </a:lnTo>
                <a:cubicBezTo>
                  <a:pt x="49657" y="1109133"/>
                  <a:pt x="0" y="1059476"/>
                  <a:pt x="0" y="998220"/>
                </a:cubicBezTo>
                <a:lnTo>
                  <a:pt x="0" y="110913"/>
                </a:lnTo>
                <a:close/>
              </a:path>
            </a:pathLst>
          </a:custGeom>
          <a:solidFill>
            <a:srgbClr val="00427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495" tIns="112495" rIns="112495" bIns="112495" numCol="1" spcCol="1270" anchor="ctr" anchorCtr="0">
            <a:noAutofit/>
          </a:bodyPr>
          <a:lstStyle/>
          <a:p>
            <a:pPr marL="0" lvl="0" indent="0" algn="ctr" defTabSz="933450">
              <a:lnSpc>
                <a:spcPct val="90000"/>
              </a:lnSpc>
              <a:spcBef>
                <a:spcPct val="0"/>
              </a:spcBef>
              <a:spcAft>
                <a:spcPct val="35000"/>
              </a:spcAft>
              <a:buNone/>
            </a:pPr>
            <a:r>
              <a:rPr lang="en-US" sz="2100" kern="1200" dirty="0"/>
              <a:t>Functional Requirements    </a:t>
            </a:r>
          </a:p>
        </p:txBody>
      </p:sp>
      <p:sp>
        <p:nvSpPr>
          <p:cNvPr id="32" name="Freeform: Shape 31"/>
          <p:cNvSpPr/>
          <p:nvPr/>
        </p:nvSpPr>
        <p:spPr>
          <a:xfrm>
            <a:off x="5446171" y="5116600"/>
            <a:ext cx="2912402" cy="703229"/>
          </a:xfrm>
          <a:custGeom>
            <a:avLst/>
            <a:gdLst>
              <a:gd name="connsiteX0" fmla="*/ 0 w 1663700"/>
              <a:gd name="connsiteY0" fmla="*/ 110913 h 1109133"/>
              <a:gd name="connsiteX1" fmla="*/ 110913 w 1663700"/>
              <a:gd name="connsiteY1" fmla="*/ 0 h 1109133"/>
              <a:gd name="connsiteX2" fmla="*/ 1552787 w 1663700"/>
              <a:gd name="connsiteY2" fmla="*/ 0 h 1109133"/>
              <a:gd name="connsiteX3" fmla="*/ 1663700 w 1663700"/>
              <a:gd name="connsiteY3" fmla="*/ 110913 h 1109133"/>
              <a:gd name="connsiteX4" fmla="*/ 1663700 w 1663700"/>
              <a:gd name="connsiteY4" fmla="*/ 998220 h 1109133"/>
              <a:gd name="connsiteX5" fmla="*/ 1552787 w 1663700"/>
              <a:gd name="connsiteY5" fmla="*/ 1109133 h 1109133"/>
              <a:gd name="connsiteX6" fmla="*/ 110913 w 1663700"/>
              <a:gd name="connsiteY6" fmla="*/ 1109133 h 1109133"/>
              <a:gd name="connsiteX7" fmla="*/ 0 w 1663700"/>
              <a:gd name="connsiteY7" fmla="*/ 998220 h 1109133"/>
              <a:gd name="connsiteX8" fmla="*/ 0 w 1663700"/>
              <a:gd name="connsiteY8" fmla="*/ 110913 h 11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3700" h="1109133">
                <a:moveTo>
                  <a:pt x="0" y="110913"/>
                </a:moveTo>
                <a:cubicBezTo>
                  <a:pt x="0" y="49657"/>
                  <a:pt x="49657" y="0"/>
                  <a:pt x="110913" y="0"/>
                </a:cubicBezTo>
                <a:lnTo>
                  <a:pt x="1552787" y="0"/>
                </a:lnTo>
                <a:cubicBezTo>
                  <a:pt x="1614043" y="0"/>
                  <a:pt x="1663700" y="49657"/>
                  <a:pt x="1663700" y="110913"/>
                </a:cubicBezTo>
                <a:lnTo>
                  <a:pt x="1663700" y="998220"/>
                </a:lnTo>
                <a:cubicBezTo>
                  <a:pt x="1663700" y="1059476"/>
                  <a:pt x="1614043" y="1109133"/>
                  <a:pt x="1552787" y="1109133"/>
                </a:cubicBezTo>
                <a:lnTo>
                  <a:pt x="110913" y="1109133"/>
                </a:lnTo>
                <a:cubicBezTo>
                  <a:pt x="49657" y="1109133"/>
                  <a:pt x="0" y="1059476"/>
                  <a:pt x="0" y="998220"/>
                </a:cubicBezTo>
                <a:lnTo>
                  <a:pt x="0" y="110913"/>
                </a:lnTo>
                <a:close/>
              </a:path>
            </a:pathLst>
          </a:custGeom>
          <a:solidFill>
            <a:schemeClr val="bg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495" tIns="112495" rIns="112495" bIns="112495" numCol="1" spcCol="1270" anchor="ctr" anchorCtr="0">
            <a:noAutofit/>
          </a:bodyPr>
          <a:lstStyle/>
          <a:p>
            <a:pPr marL="0" lvl="0" indent="0" algn="ctr" defTabSz="933450">
              <a:lnSpc>
                <a:spcPct val="90000"/>
              </a:lnSpc>
              <a:spcBef>
                <a:spcPct val="0"/>
              </a:spcBef>
              <a:spcAft>
                <a:spcPct val="35000"/>
              </a:spcAft>
              <a:buNone/>
            </a:pPr>
            <a:r>
              <a:rPr lang="en-US" sz="2100" kern="1200" dirty="0"/>
              <a:t>External Interfaces Requirements</a:t>
            </a:r>
          </a:p>
        </p:txBody>
      </p:sp>
      <p:sp>
        <p:nvSpPr>
          <p:cNvPr id="34" name="Freeform: Shape 33"/>
          <p:cNvSpPr/>
          <p:nvPr/>
        </p:nvSpPr>
        <p:spPr>
          <a:xfrm>
            <a:off x="8358573" y="3185798"/>
            <a:ext cx="2609420" cy="691258"/>
          </a:xfrm>
          <a:custGeom>
            <a:avLst/>
            <a:gdLst>
              <a:gd name="connsiteX0" fmla="*/ 0 w 1663700"/>
              <a:gd name="connsiteY0" fmla="*/ 110913 h 1109133"/>
              <a:gd name="connsiteX1" fmla="*/ 110913 w 1663700"/>
              <a:gd name="connsiteY1" fmla="*/ 0 h 1109133"/>
              <a:gd name="connsiteX2" fmla="*/ 1552787 w 1663700"/>
              <a:gd name="connsiteY2" fmla="*/ 0 h 1109133"/>
              <a:gd name="connsiteX3" fmla="*/ 1663700 w 1663700"/>
              <a:gd name="connsiteY3" fmla="*/ 110913 h 1109133"/>
              <a:gd name="connsiteX4" fmla="*/ 1663700 w 1663700"/>
              <a:gd name="connsiteY4" fmla="*/ 998220 h 1109133"/>
              <a:gd name="connsiteX5" fmla="*/ 1552787 w 1663700"/>
              <a:gd name="connsiteY5" fmla="*/ 1109133 h 1109133"/>
              <a:gd name="connsiteX6" fmla="*/ 110913 w 1663700"/>
              <a:gd name="connsiteY6" fmla="*/ 1109133 h 1109133"/>
              <a:gd name="connsiteX7" fmla="*/ 0 w 1663700"/>
              <a:gd name="connsiteY7" fmla="*/ 998220 h 1109133"/>
              <a:gd name="connsiteX8" fmla="*/ 0 w 1663700"/>
              <a:gd name="connsiteY8" fmla="*/ 110913 h 11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3700" h="1109133">
                <a:moveTo>
                  <a:pt x="0" y="110913"/>
                </a:moveTo>
                <a:cubicBezTo>
                  <a:pt x="0" y="49657"/>
                  <a:pt x="49657" y="0"/>
                  <a:pt x="110913" y="0"/>
                </a:cubicBezTo>
                <a:lnTo>
                  <a:pt x="1552787" y="0"/>
                </a:lnTo>
                <a:cubicBezTo>
                  <a:pt x="1614043" y="0"/>
                  <a:pt x="1663700" y="49657"/>
                  <a:pt x="1663700" y="110913"/>
                </a:cubicBezTo>
                <a:lnTo>
                  <a:pt x="1663700" y="998220"/>
                </a:lnTo>
                <a:cubicBezTo>
                  <a:pt x="1663700" y="1059476"/>
                  <a:pt x="1614043" y="1109133"/>
                  <a:pt x="1552787" y="1109133"/>
                </a:cubicBezTo>
                <a:lnTo>
                  <a:pt x="110913" y="1109133"/>
                </a:lnTo>
                <a:cubicBezTo>
                  <a:pt x="49657" y="1109133"/>
                  <a:pt x="0" y="1059476"/>
                  <a:pt x="0" y="998220"/>
                </a:cubicBezTo>
                <a:lnTo>
                  <a:pt x="0" y="110913"/>
                </a:lnTo>
                <a:close/>
              </a:path>
            </a:pathLst>
          </a:custGeom>
          <a:solidFill>
            <a:schemeClr val="bg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495" tIns="112495" rIns="112495" bIns="112495" numCol="1" spcCol="1270" anchor="ctr" anchorCtr="0">
            <a:noAutofit/>
          </a:bodyPr>
          <a:lstStyle/>
          <a:p>
            <a:pPr marL="0" lvl="0" indent="0" algn="ctr" defTabSz="933450">
              <a:lnSpc>
                <a:spcPct val="90000"/>
              </a:lnSpc>
              <a:spcBef>
                <a:spcPct val="0"/>
              </a:spcBef>
              <a:spcAft>
                <a:spcPct val="35000"/>
              </a:spcAft>
              <a:buNone/>
            </a:pPr>
            <a:r>
              <a:rPr lang="en-US" sz="2100" kern="1200" dirty="0"/>
              <a:t>Quality Attributes</a:t>
            </a:r>
          </a:p>
        </p:txBody>
      </p:sp>
      <p:sp>
        <p:nvSpPr>
          <p:cNvPr id="38" name="Freeform: Shape 37"/>
          <p:cNvSpPr/>
          <p:nvPr/>
        </p:nvSpPr>
        <p:spPr>
          <a:xfrm>
            <a:off x="8842926" y="5113417"/>
            <a:ext cx="2221991" cy="703229"/>
          </a:xfrm>
          <a:custGeom>
            <a:avLst/>
            <a:gdLst>
              <a:gd name="connsiteX0" fmla="*/ 0 w 1663700"/>
              <a:gd name="connsiteY0" fmla="*/ 110913 h 1109133"/>
              <a:gd name="connsiteX1" fmla="*/ 110913 w 1663700"/>
              <a:gd name="connsiteY1" fmla="*/ 0 h 1109133"/>
              <a:gd name="connsiteX2" fmla="*/ 1552787 w 1663700"/>
              <a:gd name="connsiteY2" fmla="*/ 0 h 1109133"/>
              <a:gd name="connsiteX3" fmla="*/ 1663700 w 1663700"/>
              <a:gd name="connsiteY3" fmla="*/ 110913 h 1109133"/>
              <a:gd name="connsiteX4" fmla="*/ 1663700 w 1663700"/>
              <a:gd name="connsiteY4" fmla="*/ 998220 h 1109133"/>
              <a:gd name="connsiteX5" fmla="*/ 1552787 w 1663700"/>
              <a:gd name="connsiteY5" fmla="*/ 1109133 h 1109133"/>
              <a:gd name="connsiteX6" fmla="*/ 110913 w 1663700"/>
              <a:gd name="connsiteY6" fmla="*/ 1109133 h 1109133"/>
              <a:gd name="connsiteX7" fmla="*/ 0 w 1663700"/>
              <a:gd name="connsiteY7" fmla="*/ 998220 h 1109133"/>
              <a:gd name="connsiteX8" fmla="*/ 0 w 1663700"/>
              <a:gd name="connsiteY8" fmla="*/ 110913 h 11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3700" h="1109133">
                <a:moveTo>
                  <a:pt x="0" y="110913"/>
                </a:moveTo>
                <a:cubicBezTo>
                  <a:pt x="0" y="49657"/>
                  <a:pt x="49657" y="0"/>
                  <a:pt x="110913" y="0"/>
                </a:cubicBezTo>
                <a:lnTo>
                  <a:pt x="1552787" y="0"/>
                </a:lnTo>
                <a:cubicBezTo>
                  <a:pt x="1614043" y="0"/>
                  <a:pt x="1663700" y="49657"/>
                  <a:pt x="1663700" y="110913"/>
                </a:cubicBezTo>
                <a:lnTo>
                  <a:pt x="1663700" y="998220"/>
                </a:lnTo>
                <a:cubicBezTo>
                  <a:pt x="1663700" y="1059476"/>
                  <a:pt x="1614043" y="1109133"/>
                  <a:pt x="1552787" y="1109133"/>
                </a:cubicBezTo>
                <a:lnTo>
                  <a:pt x="110913" y="1109133"/>
                </a:lnTo>
                <a:cubicBezTo>
                  <a:pt x="49657" y="1109133"/>
                  <a:pt x="0" y="1059476"/>
                  <a:pt x="0" y="998220"/>
                </a:cubicBezTo>
                <a:lnTo>
                  <a:pt x="0" y="110913"/>
                </a:lnTo>
                <a:close/>
              </a:path>
            </a:pathLst>
          </a:custGeom>
          <a:solidFill>
            <a:schemeClr val="bg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495" tIns="112495" rIns="112495" bIns="112495" numCol="1" spcCol="1270" anchor="ctr" anchorCtr="0">
            <a:noAutofit/>
          </a:bodyPr>
          <a:lstStyle/>
          <a:p>
            <a:pPr marL="0" lvl="0" indent="0" algn="ctr" defTabSz="933450">
              <a:lnSpc>
                <a:spcPct val="90000"/>
              </a:lnSpc>
              <a:spcBef>
                <a:spcPct val="0"/>
              </a:spcBef>
              <a:spcAft>
                <a:spcPct val="35000"/>
              </a:spcAft>
              <a:buNone/>
            </a:pPr>
            <a:r>
              <a:rPr lang="en-US" sz="2100" kern="1200" dirty="0"/>
              <a:t>Constraints</a:t>
            </a:r>
          </a:p>
        </p:txBody>
      </p:sp>
      <p:cxnSp>
        <p:nvCxnSpPr>
          <p:cNvPr id="41" name="Straight Arrow Connector 40"/>
          <p:cNvCxnSpPr/>
          <p:nvPr/>
        </p:nvCxnSpPr>
        <p:spPr>
          <a:xfrm>
            <a:off x="3005114" y="2638885"/>
            <a:ext cx="0" cy="47832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2997559" y="4351164"/>
            <a:ext cx="7554" cy="4411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2275513" y="907251"/>
            <a:ext cx="1574470" cy="461665"/>
          </a:xfrm>
          <a:prstGeom prst="rect">
            <a:avLst/>
          </a:prstGeom>
        </p:spPr>
        <p:txBody>
          <a:bodyPr wrap="none">
            <a:spAutoFit/>
          </a:bodyPr>
          <a:lstStyle/>
          <a:p>
            <a:r>
              <a:rPr lang="en-US" sz="2400" dirty="0"/>
              <a:t>Functional</a:t>
            </a:r>
          </a:p>
        </p:txBody>
      </p:sp>
      <p:sp>
        <p:nvSpPr>
          <p:cNvPr id="4" name="Rectangle 3"/>
          <p:cNvSpPr/>
          <p:nvPr/>
        </p:nvSpPr>
        <p:spPr>
          <a:xfrm>
            <a:off x="7033076" y="855190"/>
            <a:ext cx="2157984" cy="461665"/>
          </a:xfrm>
          <a:prstGeom prst="rect">
            <a:avLst/>
          </a:prstGeom>
        </p:spPr>
        <p:txBody>
          <a:bodyPr wrap="square">
            <a:spAutoFit/>
          </a:bodyPr>
          <a:lstStyle/>
          <a:p>
            <a:r>
              <a:rPr lang="en-US" sz="2400" dirty="0"/>
              <a:t>Nonfunctional</a:t>
            </a:r>
          </a:p>
        </p:txBody>
      </p:sp>
      <p:sp>
        <p:nvSpPr>
          <p:cNvPr id="5" name="Rectangle 4"/>
          <p:cNvSpPr/>
          <p:nvPr/>
        </p:nvSpPr>
        <p:spPr>
          <a:xfrm rot="16200000">
            <a:off x="-75114" y="1704618"/>
            <a:ext cx="1133195" cy="646331"/>
          </a:xfrm>
          <a:prstGeom prst="rect">
            <a:avLst/>
          </a:prstGeom>
        </p:spPr>
        <p:txBody>
          <a:bodyPr wrap="none">
            <a:spAutoFit/>
          </a:bodyPr>
          <a:lstStyle/>
          <a:p>
            <a:pPr algn="ctr"/>
            <a:r>
              <a:rPr lang="en-US" dirty="0"/>
              <a:t>Business </a:t>
            </a:r>
            <a:br>
              <a:rPr lang="en-US" dirty="0"/>
            </a:br>
            <a:r>
              <a:rPr lang="en-US" dirty="0"/>
              <a:t>Level</a:t>
            </a:r>
          </a:p>
        </p:txBody>
      </p:sp>
      <p:sp>
        <p:nvSpPr>
          <p:cNvPr id="19" name="Rectangle 18"/>
          <p:cNvSpPr/>
          <p:nvPr/>
        </p:nvSpPr>
        <p:spPr>
          <a:xfrm rot="16200000">
            <a:off x="132031" y="3347700"/>
            <a:ext cx="710258" cy="646331"/>
          </a:xfrm>
          <a:prstGeom prst="rect">
            <a:avLst/>
          </a:prstGeom>
        </p:spPr>
        <p:txBody>
          <a:bodyPr wrap="square">
            <a:spAutoFit/>
          </a:bodyPr>
          <a:lstStyle/>
          <a:p>
            <a:pPr algn="ctr"/>
            <a:r>
              <a:rPr lang="en-US" dirty="0"/>
              <a:t>User </a:t>
            </a:r>
            <a:br>
              <a:rPr lang="en-US" dirty="0"/>
            </a:br>
            <a:r>
              <a:rPr lang="en-US" dirty="0"/>
              <a:t>Level</a:t>
            </a:r>
          </a:p>
        </p:txBody>
      </p:sp>
      <p:sp>
        <p:nvSpPr>
          <p:cNvPr id="20" name="Rectangle 19"/>
          <p:cNvSpPr/>
          <p:nvPr/>
        </p:nvSpPr>
        <p:spPr>
          <a:xfrm rot="16200000">
            <a:off x="-27788" y="5020130"/>
            <a:ext cx="1029897" cy="646331"/>
          </a:xfrm>
          <a:prstGeom prst="rect">
            <a:avLst/>
          </a:prstGeom>
        </p:spPr>
        <p:txBody>
          <a:bodyPr wrap="none">
            <a:spAutoFit/>
          </a:bodyPr>
          <a:lstStyle/>
          <a:p>
            <a:pPr algn="ctr"/>
            <a:r>
              <a:rPr lang="en-US" dirty="0"/>
              <a:t>Product </a:t>
            </a:r>
            <a:br>
              <a:rPr lang="en-US" dirty="0"/>
            </a:br>
            <a:r>
              <a:rPr lang="en-US" dirty="0"/>
              <a:t>Level</a:t>
            </a:r>
          </a:p>
        </p:txBody>
      </p:sp>
      <p:cxnSp>
        <p:nvCxnSpPr>
          <p:cNvPr id="29" name="Straight Arrow Connector 28"/>
          <p:cNvCxnSpPr/>
          <p:nvPr/>
        </p:nvCxnSpPr>
        <p:spPr>
          <a:xfrm flipH="1">
            <a:off x="4222435" y="3531427"/>
            <a:ext cx="1308788" cy="412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endCxn id="30" idx="3"/>
          </p:cNvCxnSpPr>
          <p:nvPr/>
        </p:nvCxnSpPr>
        <p:spPr>
          <a:xfrm flipH="1">
            <a:off x="4449980" y="3802230"/>
            <a:ext cx="2108466" cy="111108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Freeform: Shape 35"/>
          <p:cNvSpPr/>
          <p:nvPr/>
        </p:nvSpPr>
        <p:spPr>
          <a:xfrm>
            <a:off x="5531223" y="3164036"/>
            <a:ext cx="2307094" cy="713020"/>
          </a:xfrm>
          <a:custGeom>
            <a:avLst/>
            <a:gdLst>
              <a:gd name="connsiteX0" fmla="*/ 0 w 1663700"/>
              <a:gd name="connsiteY0" fmla="*/ 110913 h 1109133"/>
              <a:gd name="connsiteX1" fmla="*/ 110913 w 1663700"/>
              <a:gd name="connsiteY1" fmla="*/ 0 h 1109133"/>
              <a:gd name="connsiteX2" fmla="*/ 1552787 w 1663700"/>
              <a:gd name="connsiteY2" fmla="*/ 0 h 1109133"/>
              <a:gd name="connsiteX3" fmla="*/ 1663700 w 1663700"/>
              <a:gd name="connsiteY3" fmla="*/ 110913 h 1109133"/>
              <a:gd name="connsiteX4" fmla="*/ 1663700 w 1663700"/>
              <a:gd name="connsiteY4" fmla="*/ 998220 h 1109133"/>
              <a:gd name="connsiteX5" fmla="*/ 1552787 w 1663700"/>
              <a:gd name="connsiteY5" fmla="*/ 1109133 h 1109133"/>
              <a:gd name="connsiteX6" fmla="*/ 110913 w 1663700"/>
              <a:gd name="connsiteY6" fmla="*/ 1109133 h 1109133"/>
              <a:gd name="connsiteX7" fmla="*/ 0 w 1663700"/>
              <a:gd name="connsiteY7" fmla="*/ 998220 h 1109133"/>
              <a:gd name="connsiteX8" fmla="*/ 0 w 1663700"/>
              <a:gd name="connsiteY8" fmla="*/ 110913 h 11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3700" h="1109133">
                <a:moveTo>
                  <a:pt x="0" y="110913"/>
                </a:moveTo>
                <a:cubicBezTo>
                  <a:pt x="0" y="49657"/>
                  <a:pt x="49657" y="0"/>
                  <a:pt x="110913" y="0"/>
                </a:cubicBezTo>
                <a:lnTo>
                  <a:pt x="1552787" y="0"/>
                </a:lnTo>
                <a:cubicBezTo>
                  <a:pt x="1614043" y="0"/>
                  <a:pt x="1663700" y="49657"/>
                  <a:pt x="1663700" y="110913"/>
                </a:cubicBezTo>
                <a:lnTo>
                  <a:pt x="1663700" y="998220"/>
                </a:lnTo>
                <a:cubicBezTo>
                  <a:pt x="1663700" y="1059476"/>
                  <a:pt x="1614043" y="1109133"/>
                  <a:pt x="1552787" y="1109133"/>
                </a:cubicBezTo>
                <a:lnTo>
                  <a:pt x="110913" y="1109133"/>
                </a:lnTo>
                <a:cubicBezTo>
                  <a:pt x="49657" y="1109133"/>
                  <a:pt x="0" y="1059476"/>
                  <a:pt x="0" y="998220"/>
                </a:cubicBezTo>
                <a:lnTo>
                  <a:pt x="0" y="110913"/>
                </a:lnTo>
                <a:close/>
              </a:path>
            </a:pathLst>
          </a:custGeom>
          <a:solidFill>
            <a:schemeClr val="bg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495" tIns="112495" rIns="112495" bIns="112495" numCol="1" spcCol="1270" anchor="ctr" anchorCtr="0">
            <a:noAutofit/>
          </a:bodyPr>
          <a:lstStyle/>
          <a:p>
            <a:pPr marL="0" lvl="0" indent="0" algn="ctr" defTabSz="933450">
              <a:lnSpc>
                <a:spcPct val="90000"/>
              </a:lnSpc>
              <a:spcBef>
                <a:spcPct val="0"/>
              </a:spcBef>
              <a:spcAft>
                <a:spcPct val="35000"/>
              </a:spcAft>
              <a:buNone/>
            </a:pPr>
            <a:r>
              <a:rPr lang="en-US" sz="2100" kern="1200" dirty="0"/>
              <a:t>Business Rules</a:t>
            </a:r>
          </a:p>
        </p:txBody>
      </p:sp>
      <p:cxnSp>
        <p:nvCxnSpPr>
          <p:cNvPr id="35" name="Straight Arrow Connector 34"/>
          <p:cNvCxnSpPr/>
          <p:nvPr/>
        </p:nvCxnSpPr>
        <p:spPr>
          <a:xfrm>
            <a:off x="7838317" y="3520546"/>
            <a:ext cx="547502" cy="108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4449980" y="3877056"/>
            <a:ext cx="5078068" cy="119979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1610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P spid="30" grpId="0" animBg="1"/>
      <p:bldP spid="32" grpId="0" animBg="1"/>
      <p:bldP spid="34" grpId="0" animBg="1"/>
      <p:bldP spid="38" grpId="0" animBg="1"/>
      <p:bldP spid="3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88559" y="277850"/>
            <a:ext cx="6507679" cy="584775"/>
          </a:xfrm>
          <a:prstGeom prst="rect">
            <a:avLst/>
          </a:prstGeom>
        </p:spPr>
        <p:txBody>
          <a:bodyPr wrap="none">
            <a:spAutoFit/>
          </a:bodyPr>
          <a:lstStyle/>
          <a:p>
            <a:r>
              <a:rPr lang="en-US" sz="3200" dirty="0">
                <a:solidFill>
                  <a:srgbClr val="199CFF"/>
                </a:solidFill>
              </a:rPr>
              <a:t>Traceability between Requirements</a:t>
            </a:r>
            <a:endParaRPr lang="en-US" sz="3200" i="0" dirty="0">
              <a:solidFill>
                <a:srgbClr val="199CFF"/>
              </a:solidFill>
              <a:effectLst/>
            </a:endParaRPr>
          </a:p>
        </p:txBody>
      </p:sp>
      <p:sp>
        <p:nvSpPr>
          <p:cNvPr id="3" name="Rectangle 2"/>
          <p:cNvSpPr/>
          <p:nvPr/>
        </p:nvSpPr>
        <p:spPr>
          <a:xfrm>
            <a:off x="4920905" y="2565628"/>
            <a:ext cx="8186057" cy="2169825"/>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dirty="0">
                <a:solidFill>
                  <a:srgbClr val="000000"/>
                </a:solidFill>
                <a:latin typeface="Arial" panose="020B0604020202020204" pitchFamily="34" charset="0"/>
              </a:rPr>
              <a:t>Traceability plays several important roles:</a:t>
            </a:r>
            <a:endParaRPr lang="uk-UA" dirty="0">
              <a:solidFill>
                <a:srgbClr val="000000"/>
              </a:solidFill>
              <a:latin typeface="Arial" panose="020B0604020202020204" pitchFamily="34" charset="0"/>
            </a:endParaRPr>
          </a:p>
          <a:p>
            <a:pPr marL="742950" lvl="1" indent="-285750">
              <a:lnSpc>
                <a:spcPct val="150000"/>
              </a:lnSpc>
              <a:buFont typeface="Wingdings" panose="05000000000000000000" pitchFamily="2" charset="2"/>
              <a:buChar char="§"/>
            </a:pPr>
            <a:r>
              <a:rPr lang="en-US" dirty="0">
                <a:solidFill>
                  <a:srgbClr val="000000"/>
                </a:solidFill>
                <a:latin typeface="Arial" panose="020B0604020202020204" pitchFamily="34" charset="0"/>
              </a:rPr>
              <a:t>Verifying that an implementation fulfills all requirements</a:t>
            </a:r>
            <a:r>
              <a:rPr lang="uk-UA" dirty="0">
                <a:solidFill>
                  <a:srgbClr val="000000"/>
                </a:solidFill>
                <a:latin typeface="Arial" panose="020B0604020202020204" pitchFamily="34" charset="0"/>
              </a:rPr>
              <a:t>.</a:t>
            </a:r>
          </a:p>
          <a:p>
            <a:pPr marL="742950" lvl="1" indent="-285750">
              <a:lnSpc>
                <a:spcPct val="150000"/>
              </a:lnSpc>
              <a:buFont typeface="Wingdings" panose="05000000000000000000" pitchFamily="2" charset="2"/>
              <a:buChar char="§"/>
            </a:pPr>
            <a:r>
              <a:rPr lang="en-US" dirty="0">
                <a:solidFill>
                  <a:srgbClr val="000000"/>
                </a:solidFill>
                <a:latin typeface="Arial" panose="020B0604020202020204" pitchFamily="34" charset="0"/>
              </a:rPr>
              <a:t>Verifying that the application does only what was requested</a:t>
            </a:r>
            <a:r>
              <a:rPr lang="uk-UA" dirty="0">
                <a:solidFill>
                  <a:srgbClr val="000000"/>
                </a:solidFill>
                <a:latin typeface="Arial" panose="020B0604020202020204" pitchFamily="34" charset="0"/>
              </a:rPr>
              <a:t>.</a:t>
            </a:r>
          </a:p>
          <a:p>
            <a:pPr marL="742950" lvl="1" indent="-285750">
              <a:lnSpc>
                <a:spcPct val="150000"/>
              </a:lnSpc>
              <a:buFont typeface="Wingdings" panose="05000000000000000000" pitchFamily="2" charset="2"/>
              <a:buChar char="§"/>
            </a:pPr>
            <a:r>
              <a:rPr lang="en-US" dirty="0">
                <a:solidFill>
                  <a:srgbClr val="000000"/>
                </a:solidFill>
                <a:latin typeface="Arial" panose="020B0604020202020204" pitchFamily="34" charset="0"/>
              </a:rPr>
              <a:t>Impact analysis</a:t>
            </a:r>
            <a:endParaRPr lang="uk-UA" dirty="0">
              <a:solidFill>
                <a:srgbClr val="000000"/>
              </a:solidFill>
              <a:latin typeface="Arial" panose="020B0604020202020204" pitchFamily="34" charset="0"/>
            </a:endParaRPr>
          </a:p>
          <a:p>
            <a:pPr marL="742950" lvl="1" indent="-285750">
              <a:lnSpc>
                <a:spcPct val="150000"/>
              </a:lnSpc>
              <a:buFont typeface="Wingdings" panose="05000000000000000000" pitchFamily="2" charset="2"/>
              <a:buChar char="§"/>
            </a:pPr>
            <a:r>
              <a:rPr lang="en-US" dirty="0">
                <a:solidFill>
                  <a:srgbClr val="000000"/>
                </a:solidFill>
                <a:latin typeface="Arial" panose="020B0604020202020204" pitchFamily="34" charset="0"/>
              </a:rPr>
              <a:t>Helping with change management.</a:t>
            </a:r>
            <a:endParaRPr lang="en-US" b="0" i="0" dirty="0">
              <a:solidFill>
                <a:srgbClr val="000000"/>
              </a:solidFill>
              <a:effectLst/>
              <a:latin typeface="Arial" panose="020B0604020202020204" pitchFamily="34" charset="0"/>
            </a:endParaRPr>
          </a:p>
        </p:txBody>
      </p:sp>
      <p:grpSp>
        <p:nvGrpSpPr>
          <p:cNvPr id="5" name="Group 4"/>
          <p:cNvGrpSpPr/>
          <p:nvPr/>
        </p:nvGrpSpPr>
        <p:grpSpPr>
          <a:xfrm>
            <a:off x="244203" y="1216298"/>
            <a:ext cx="5427253" cy="5088791"/>
            <a:chOff x="244204" y="1216298"/>
            <a:chExt cx="5347512" cy="5088791"/>
          </a:xfrm>
        </p:grpSpPr>
        <p:sp>
          <p:nvSpPr>
            <p:cNvPr id="6" name="Freeform: Shape 5"/>
            <p:cNvSpPr/>
            <p:nvPr/>
          </p:nvSpPr>
          <p:spPr>
            <a:xfrm>
              <a:off x="613726" y="1216298"/>
              <a:ext cx="1896137" cy="1222201"/>
            </a:xfrm>
            <a:custGeom>
              <a:avLst/>
              <a:gdLst>
                <a:gd name="connsiteX0" fmla="*/ 0 w 2441563"/>
                <a:gd name="connsiteY0" fmla="*/ 141530 h 1415298"/>
                <a:gd name="connsiteX1" fmla="*/ 141530 w 2441563"/>
                <a:gd name="connsiteY1" fmla="*/ 0 h 1415298"/>
                <a:gd name="connsiteX2" fmla="*/ 2300033 w 2441563"/>
                <a:gd name="connsiteY2" fmla="*/ 0 h 1415298"/>
                <a:gd name="connsiteX3" fmla="*/ 2441563 w 2441563"/>
                <a:gd name="connsiteY3" fmla="*/ 141530 h 1415298"/>
                <a:gd name="connsiteX4" fmla="*/ 2441563 w 2441563"/>
                <a:gd name="connsiteY4" fmla="*/ 1273768 h 1415298"/>
                <a:gd name="connsiteX5" fmla="*/ 2300033 w 2441563"/>
                <a:gd name="connsiteY5" fmla="*/ 1415298 h 1415298"/>
                <a:gd name="connsiteX6" fmla="*/ 141530 w 2441563"/>
                <a:gd name="connsiteY6" fmla="*/ 1415298 h 1415298"/>
                <a:gd name="connsiteX7" fmla="*/ 0 w 2441563"/>
                <a:gd name="connsiteY7" fmla="*/ 1273768 h 1415298"/>
                <a:gd name="connsiteX8" fmla="*/ 0 w 2441563"/>
                <a:gd name="connsiteY8" fmla="*/ 141530 h 1415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1563" h="1415298">
                  <a:moveTo>
                    <a:pt x="0" y="141530"/>
                  </a:moveTo>
                  <a:cubicBezTo>
                    <a:pt x="0" y="63365"/>
                    <a:pt x="63365" y="0"/>
                    <a:pt x="141530" y="0"/>
                  </a:cubicBezTo>
                  <a:lnTo>
                    <a:pt x="2300033" y="0"/>
                  </a:lnTo>
                  <a:cubicBezTo>
                    <a:pt x="2378198" y="0"/>
                    <a:pt x="2441563" y="63365"/>
                    <a:pt x="2441563" y="141530"/>
                  </a:cubicBezTo>
                  <a:lnTo>
                    <a:pt x="2441563" y="1273768"/>
                  </a:lnTo>
                  <a:cubicBezTo>
                    <a:pt x="2441563" y="1351933"/>
                    <a:pt x="2378198" y="1415298"/>
                    <a:pt x="2300033" y="1415298"/>
                  </a:cubicBezTo>
                  <a:lnTo>
                    <a:pt x="141530" y="1415298"/>
                  </a:lnTo>
                  <a:cubicBezTo>
                    <a:pt x="63365" y="1415298"/>
                    <a:pt x="0" y="1351933"/>
                    <a:pt x="0" y="1273768"/>
                  </a:cubicBezTo>
                  <a:lnTo>
                    <a:pt x="0" y="141530"/>
                  </a:lnTo>
                  <a:close/>
                </a:path>
              </a:pathLst>
            </a:custGeom>
            <a:solidFill>
              <a:srgbClr val="199CF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463" tIns="121463" rIns="121463" bIns="121463" numCol="1" spcCol="1270" anchor="ctr" anchorCtr="0">
              <a:noAutofit/>
            </a:bodyPr>
            <a:lstStyle/>
            <a:p>
              <a:pPr marL="0" lvl="0" indent="0" algn="ctr" defTabSz="933450">
                <a:lnSpc>
                  <a:spcPct val="90000"/>
                </a:lnSpc>
                <a:spcBef>
                  <a:spcPct val="0"/>
                </a:spcBef>
                <a:spcAft>
                  <a:spcPct val="35000"/>
                </a:spcAft>
                <a:buNone/>
              </a:pPr>
              <a:r>
                <a:rPr lang="en-US" sz="2100" kern="1200" dirty="0"/>
                <a:t>Business Requirements</a:t>
              </a:r>
            </a:p>
          </p:txBody>
        </p:sp>
        <p:sp>
          <p:nvSpPr>
            <p:cNvPr id="7" name="Freeform: Shape 6"/>
            <p:cNvSpPr/>
            <p:nvPr/>
          </p:nvSpPr>
          <p:spPr>
            <a:xfrm>
              <a:off x="491552" y="3094495"/>
              <a:ext cx="2391941" cy="1244913"/>
            </a:xfrm>
            <a:custGeom>
              <a:avLst/>
              <a:gdLst>
                <a:gd name="connsiteX0" fmla="*/ 0 w 1907914"/>
                <a:gd name="connsiteY0" fmla="*/ 110913 h 1109133"/>
                <a:gd name="connsiteX1" fmla="*/ 110913 w 1907914"/>
                <a:gd name="connsiteY1" fmla="*/ 0 h 1109133"/>
                <a:gd name="connsiteX2" fmla="*/ 1797001 w 1907914"/>
                <a:gd name="connsiteY2" fmla="*/ 0 h 1109133"/>
                <a:gd name="connsiteX3" fmla="*/ 1907914 w 1907914"/>
                <a:gd name="connsiteY3" fmla="*/ 110913 h 1109133"/>
                <a:gd name="connsiteX4" fmla="*/ 1907914 w 1907914"/>
                <a:gd name="connsiteY4" fmla="*/ 998220 h 1109133"/>
                <a:gd name="connsiteX5" fmla="*/ 1797001 w 1907914"/>
                <a:gd name="connsiteY5" fmla="*/ 1109133 h 1109133"/>
                <a:gd name="connsiteX6" fmla="*/ 110913 w 1907914"/>
                <a:gd name="connsiteY6" fmla="*/ 1109133 h 1109133"/>
                <a:gd name="connsiteX7" fmla="*/ 0 w 1907914"/>
                <a:gd name="connsiteY7" fmla="*/ 998220 h 1109133"/>
                <a:gd name="connsiteX8" fmla="*/ 0 w 1907914"/>
                <a:gd name="connsiteY8" fmla="*/ 110913 h 11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7914" h="1109133">
                  <a:moveTo>
                    <a:pt x="0" y="110913"/>
                  </a:moveTo>
                  <a:cubicBezTo>
                    <a:pt x="0" y="49657"/>
                    <a:pt x="49657" y="0"/>
                    <a:pt x="110913" y="0"/>
                  </a:cubicBezTo>
                  <a:lnTo>
                    <a:pt x="1797001" y="0"/>
                  </a:lnTo>
                  <a:cubicBezTo>
                    <a:pt x="1858257" y="0"/>
                    <a:pt x="1907914" y="49657"/>
                    <a:pt x="1907914" y="110913"/>
                  </a:cubicBezTo>
                  <a:lnTo>
                    <a:pt x="1907914" y="998220"/>
                  </a:lnTo>
                  <a:cubicBezTo>
                    <a:pt x="1907914" y="1059476"/>
                    <a:pt x="1858257" y="1109133"/>
                    <a:pt x="1797001" y="1109133"/>
                  </a:cubicBezTo>
                  <a:lnTo>
                    <a:pt x="110913" y="1109133"/>
                  </a:lnTo>
                  <a:cubicBezTo>
                    <a:pt x="49657" y="1109133"/>
                    <a:pt x="0" y="1059476"/>
                    <a:pt x="0" y="998220"/>
                  </a:cubicBezTo>
                  <a:lnTo>
                    <a:pt x="0" y="110913"/>
                  </a:lnTo>
                  <a:close/>
                </a:path>
              </a:pathLst>
            </a:cu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495" tIns="112495" rIns="112495" bIns="112495" numCol="1" spcCol="1270" anchor="ctr" anchorCtr="0">
              <a:noAutofit/>
            </a:bodyPr>
            <a:lstStyle/>
            <a:p>
              <a:pPr marL="0" lvl="0" indent="0" algn="ctr" defTabSz="933450">
                <a:lnSpc>
                  <a:spcPct val="90000"/>
                </a:lnSpc>
                <a:spcBef>
                  <a:spcPct val="0"/>
                </a:spcBef>
                <a:spcAft>
                  <a:spcPct val="35000"/>
                </a:spcAft>
                <a:buNone/>
              </a:pPr>
              <a:r>
                <a:rPr lang="en-US" sz="2100" kern="1200" dirty="0"/>
                <a:t>User Requirements</a:t>
              </a:r>
            </a:p>
          </p:txBody>
        </p:sp>
        <p:sp>
          <p:nvSpPr>
            <p:cNvPr id="8" name="Freeform: Shape 7"/>
            <p:cNvSpPr/>
            <p:nvPr/>
          </p:nvSpPr>
          <p:spPr>
            <a:xfrm>
              <a:off x="244204" y="5095043"/>
              <a:ext cx="2886636" cy="1210046"/>
            </a:xfrm>
            <a:custGeom>
              <a:avLst/>
              <a:gdLst>
                <a:gd name="connsiteX0" fmla="*/ 0 w 2087993"/>
                <a:gd name="connsiteY0" fmla="*/ 110913 h 1109133"/>
                <a:gd name="connsiteX1" fmla="*/ 110913 w 2087993"/>
                <a:gd name="connsiteY1" fmla="*/ 0 h 1109133"/>
                <a:gd name="connsiteX2" fmla="*/ 1977080 w 2087993"/>
                <a:gd name="connsiteY2" fmla="*/ 0 h 1109133"/>
                <a:gd name="connsiteX3" fmla="*/ 2087993 w 2087993"/>
                <a:gd name="connsiteY3" fmla="*/ 110913 h 1109133"/>
                <a:gd name="connsiteX4" fmla="*/ 2087993 w 2087993"/>
                <a:gd name="connsiteY4" fmla="*/ 998220 h 1109133"/>
                <a:gd name="connsiteX5" fmla="*/ 1977080 w 2087993"/>
                <a:gd name="connsiteY5" fmla="*/ 1109133 h 1109133"/>
                <a:gd name="connsiteX6" fmla="*/ 110913 w 2087993"/>
                <a:gd name="connsiteY6" fmla="*/ 1109133 h 1109133"/>
                <a:gd name="connsiteX7" fmla="*/ 0 w 2087993"/>
                <a:gd name="connsiteY7" fmla="*/ 998220 h 1109133"/>
                <a:gd name="connsiteX8" fmla="*/ 0 w 2087993"/>
                <a:gd name="connsiteY8" fmla="*/ 110913 h 11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7993" h="1109133">
                  <a:moveTo>
                    <a:pt x="0" y="110913"/>
                  </a:moveTo>
                  <a:cubicBezTo>
                    <a:pt x="0" y="49657"/>
                    <a:pt x="49657" y="0"/>
                    <a:pt x="110913" y="0"/>
                  </a:cubicBezTo>
                  <a:lnTo>
                    <a:pt x="1977080" y="0"/>
                  </a:lnTo>
                  <a:cubicBezTo>
                    <a:pt x="2038336" y="0"/>
                    <a:pt x="2087993" y="49657"/>
                    <a:pt x="2087993" y="110913"/>
                  </a:cubicBezTo>
                  <a:lnTo>
                    <a:pt x="2087993" y="998220"/>
                  </a:lnTo>
                  <a:cubicBezTo>
                    <a:pt x="2087993" y="1059476"/>
                    <a:pt x="2038336" y="1109133"/>
                    <a:pt x="1977080" y="1109133"/>
                  </a:cubicBezTo>
                  <a:lnTo>
                    <a:pt x="110913" y="1109133"/>
                  </a:lnTo>
                  <a:cubicBezTo>
                    <a:pt x="49657" y="1109133"/>
                    <a:pt x="0" y="1059476"/>
                    <a:pt x="0" y="998220"/>
                  </a:cubicBezTo>
                  <a:lnTo>
                    <a:pt x="0" y="110913"/>
                  </a:lnTo>
                  <a:close/>
                </a:path>
              </a:pathLst>
            </a:custGeom>
            <a:solidFill>
              <a:srgbClr val="00427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495" tIns="112495" rIns="112495" bIns="112495" numCol="1" spcCol="1270" anchor="ctr" anchorCtr="0">
              <a:noAutofit/>
            </a:bodyPr>
            <a:lstStyle/>
            <a:p>
              <a:pPr marL="0" lvl="0" indent="0" algn="ctr" defTabSz="933450">
                <a:lnSpc>
                  <a:spcPct val="90000"/>
                </a:lnSpc>
                <a:spcBef>
                  <a:spcPct val="0"/>
                </a:spcBef>
                <a:spcAft>
                  <a:spcPct val="35000"/>
                </a:spcAft>
                <a:buNone/>
              </a:pPr>
              <a:r>
                <a:rPr lang="en-US" sz="2100" kern="1200" dirty="0"/>
                <a:t>Functional Requirements    </a:t>
              </a:r>
            </a:p>
          </p:txBody>
        </p:sp>
        <p:cxnSp>
          <p:nvCxnSpPr>
            <p:cNvPr id="9" name="Straight Arrow Connector 8"/>
            <p:cNvCxnSpPr/>
            <p:nvPr/>
          </p:nvCxnSpPr>
          <p:spPr>
            <a:xfrm>
              <a:off x="1561794" y="2438499"/>
              <a:ext cx="0" cy="678708"/>
            </a:xfrm>
            <a:prstGeom prst="straightConnector1">
              <a:avLst/>
            </a:prstGeom>
            <a:ln w="57150">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561794" y="4357167"/>
              <a:ext cx="7554" cy="756573"/>
            </a:xfrm>
            <a:prstGeom prst="straightConnector1">
              <a:avLst/>
            </a:prstGeom>
            <a:ln w="57150">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664117" y="4348199"/>
              <a:ext cx="2679283" cy="995357"/>
            </a:xfrm>
            <a:prstGeom prst="straightConnector1">
              <a:avLst/>
            </a:prstGeom>
            <a:ln w="5715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Freeform: Shape 11"/>
            <p:cNvSpPr/>
            <p:nvPr/>
          </p:nvSpPr>
          <p:spPr>
            <a:xfrm>
              <a:off x="3284622" y="5343556"/>
              <a:ext cx="2307094" cy="713020"/>
            </a:xfrm>
            <a:custGeom>
              <a:avLst/>
              <a:gdLst>
                <a:gd name="connsiteX0" fmla="*/ 0 w 1663700"/>
                <a:gd name="connsiteY0" fmla="*/ 110913 h 1109133"/>
                <a:gd name="connsiteX1" fmla="*/ 110913 w 1663700"/>
                <a:gd name="connsiteY1" fmla="*/ 0 h 1109133"/>
                <a:gd name="connsiteX2" fmla="*/ 1552787 w 1663700"/>
                <a:gd name="connsiteY2" fmla="*/ 0 h 1109133"/>
                <a:gd name="connsiteX3" fmla="*/ 1663700 w 1663700"/>
                <a:gd name="connsiteY3" fmla="*/ 110913 h 1109133"/>
                <a:gd name="connsiteX4" fmla="*/ 1663700 w 1663700"/>
                <a:gd name="connsiteY4" fmla="*/ 998220 h 1109133"/>
                <a:gd name="connsiteX5" fmla="*/ 1552787 w 1663700"/>
                <a:gd name="connsiteY5" fmla="*/ 1109133 h 1109133"/>
                <a:gd name="connsiteX6" fmla="*/ 110913 w 1663700"/>
                <a:gd name="connsiteY6" fmla="*/ 1109133 h 1109133"/>
                <a:gd name="connsiteX7" fmla="*/ 0 w 1663700"/>
                <a:gd name="connsiteY7" fmla="*/ 998220 h 1109133"/>
                <a:gd name="connsiteX8" fmla="*/ 0 w 1663700"/>
                <a:gd name="connsiteY8" fmla="*/ 110913 h 11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3700" h="1109133">
                  <a:moveTo>
                    <a:pt x="0" y="110913"/>
                  </a:moveTo>
                  <a:cubicBezTo>
                    <a:pt x="0" y="49657"/>
                    <a:pt x="49657" y="0"/>
                    <a:pt x="110913" y="0"/>
                  </a:cubicBezTo>
                  <a:lnTo>
                    <a:pt x="1552787" y="0"/>
                  </a:lnTo>
                  <a:cubicBezTo>
                    <a:pt x="1614043" y="0"/>
                    <a:pt x="1663700" y="49657"/>
                    <a:pt x="1663700" y="110913"/>
                  </a:cubicBezTo>
                  <a:lnTo>
                    <a:pt x="1663700" y="998220"/>
                  </a:lnTo>
                  <a:cubicBezTo>
                    <a:pt x="1663700" y="1059476"/>
                    <a:pt x="1614043" y="1109133"/>
                    <a:pt x="1552787" y="1109133"/>
                  </a:cubicBezTo>
                  <a:lnTo>
                    <a:pt x="110913" y="1109133"/>
                  </a:lnTo>
                  <a:cubicBezTo>
                    <a:pt x="49657" y="1109133"/>
                    <a:pt x="0" y="1059476"/>
                    <a:pt x="0" y="998220"/>
                  </a:cubicBezTo>
                  <a:lnTo>
                    <a:pt x="0" y="110913"/>
                  </a:lnTo>
                  <a:close/>
                </a:path>
              </a:pathLst>
            </a:custGeom>
            <a:solidFill>
              <a:schemeClr val="bg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495" tIns="112495" rIns="112495" bIns="112495" numCol="1" spcCol="1270" anchor="ctr" anchorCtr="0">
              <a:noAutofit/>
            </a:bodyPr>
            <a:lstStyle/>
            <a:p>
              <a:pPr lvl="0" algn="ctr" defTabSz="933450">
                <a:lnSpc>
                  <a:spcPct val="90000"/>
                </a:lnSpc>
                <a:spcBef>
                  <a:spcPct val="0"/>
                </a:spcBef>
                <a:spcAft>
                  <a:spcPct val="35000"/>
                </a:spcAft>
              </a:pPr>
              <a:r>
                <a:rPr lang="en-US" sz="2100" dirty="0"/>
                <a:t>Nonfunctional</a:t>
              </a:r>
              <a:endParaRPr lang="en-US" sz="2100" kern="1200" dirty="0"/>
            </a:p>
          </p:txBody>
        </p:sp>
      </p:grpSp>
      <p:sp>
        <p:nvSpPr>
          <p:cNvPr id="13" name="Rectangle 12"/>
          <p:cNvSpPr/>
          <p:nvPr/>
        </p:nvSpPr>
        <p:spPr>
          <a:xfrm>
            <a:off x="3207103" y="1203251"/>
            <a:ext cx="7787468" cy="646331"/>
          </a:xfrm>
          <a:prstGeom prst="rect">
            <a:avLst/>
          </a:prstGeom>
        </p:spPr>
        <p:txBody>
          <a:bodyPr wrap="square">
            <a:spAutoFit/>
          </a:bodyPr>
          <a:lstStyle/>
          <a:p>
            <a:pPr marL="285750" indent="-285750">
              <a:buFont typeface="Wingdings" panose="05000000000000000000" pitchFamily="2" charset="2"/>
              <a:buChar char="Ø"/>
            </a:pPr>
            <a:r>
              <a:rPr lang="en-US" dirty="0">
                <a:solidFill>
                  <a:srgbClr val="000000"/>
                </a:solidFill>
                <a:latin typeface="Arial" panose="020B0604020202020204" pitchFamily="34" charset="0"/>
              </a:rPr>
              <a:t>Traceability is a technique that provides a relationship between different levels of requirements in the system. </a:t>
            </a:r>
            <a:endParaRPr lang="en-US" dirty="0"/>
          </a:p>
        </p:txBody>
      </p:sp>
    </p:spTree>
    <p:extLst>
      <p:ext uri="{BB962C8B-B14F-4D97-AF65-F5344CB8AC3E}">
        <p14:creationId xmlns:p14="http://schemas.microsoft.com/office/powerpoint/2010/main" val="2520161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630168" y="353568"/>
            <a:ext cx="8991600" cy="914400"/>
          </a:xfrm>
          <a:prstGeom prst="rect">
            <a:avLst/>
          </a:prstGeom>
        </p:spPr>
        <p:txBody>
          <a:bodyPr>
            <a:normAutofit fontScale="97500"/>
          </a:bodyPr>
          <a:lstStyle>
            <a:lvl1pPr algn="l" defTabSz="914332"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CEF5FA"/>
                </a:solidFill>
                <a:latin typeface="Tahoma" pitchFamily="34" charset="0"/>
                <a:ea typeface="Tahoma" pitchFamily="34" charset="0"/>
                <a:cs typeface="Tahoma" pitchFamily="34" charset="0"/>
              </a:rPr>
              <a:t>Nonfunctional Requirements</a:t>
            </a:r>
            <a:endParaRPr lang="en-US" sz="3200" dirty="0">
              <a:solidFill>
                <a:srgbClr val="CEF5FA"/>
              </a:solidFill>
            </a:endParaRPr>
          </a:p>
        </p:txBody>
      </p:sp>
      <p:sp>
        <p:nvSpPr>
          <p:cNvPr id="4" name="Rectangle 3"/>
          <p:cNvSpPr/>
          <p:nvPr/>
        </p:nvSpPr>
        <p:spPr>
          <a:xfrm>
            <a:off x="378744" y="1633834"/>
            <a:ext cx="11535530" cy="3447098"/>
          </a:xfrm>
          <a:prstGeom prst="rect">
            <a:avLst/>
          </a:prstGeom>
        </p:spPr>
        <p:txBody>
          <a:bodyPr wrap="none">
            <a:spAutoFit/>
          </a:bodyPr>
          <a:lstStyle/>
          <a:p>
            <a:pPr marL="342900" lvl="0" indent="-342900" defTabSz="933450">
              <a:lnSpc>
                <a:spcPct val="90000"/>
              </a:lnSpc>
              <a:spcBef>
                <a:spcPct val="0"/>
              </a:spcBef>
              <a:spcAft>
                <a:spcPct val="35000"/>
              </a:spcAft>
              <a:buFont typeface="Arial" panose="020B0604020202020204" pitchFamily="34" charset="0"/>
              <a:buChar char="•"/>
            </a:pPr>
            <a:r>
              <a:rPr lang="en-US" sz="2000" b="1" dirty="0"/>
              <a:t>Business Rules</a:t>
            </a:r>
            <a:endParaRPr lang="uk-UA" sz="2000" b="1" dirty="0"/>
          </a:p>
          <a:p>
            <a:pPr marL="800100" lvl="1" indent="-342900" defTabSz="933450">
              <a:lnSpc>
                <a:spcPct val="90000"/>
              </a:lnSpc>
              <a:spcBef>
                <a:spcPct val="0"/>
              </a:spcBef>
              <a:spcAft>
                <a:spcPct val="35000"/>
              </a:spcAft>
              <a:buFont typeface="Arial" panose="020B0604020202020204" pitchFamily="34" charset="0"/>
              <a:buChar char="•"/>
            </a:pPr>
            <a:r>
              <a:rPr lang="en-US" sz="2000" dirty="0"/>
              <a:t>Corporate policies, government regulations, industry standards and computational algorithms</a:t>
            </a:r>
            <a:endParaRPr lang="uk-UA" sz="2000" dirty="0"/>
          </a:p>
          <a:p>
            <a:pPr marL="342900" indent="-342900" defTabSz="933450">
              <a:lnSpc>
                <a:spcPct val="90000"/>
              </a:lnSpc>
              <a:spcBef>
                <a:spcPct val="0"/>
              </a:spcBef>
              <a:spcAft>
                <a:spcPct val="35000"/>
              </a:spcAft>
              <a:buFont typeface="Arial" panose="020B0604020202020204" pitchFamily="34" charset="0"/>
              <a:buChar char="•"/>
            </a:pPr>
            <a:r>
              <a:rPr lang="en-US" sz="2000" b="1" dirty="0"/>
              <a:t>Quality Attributes</a:t>
            </a:r>
            <a:endParaRPr lang="uk-UA" sz="2000" b="1" dirty="0"/>
          </a:p>
          <a:p>
            <a:pPr marL="800100" lvl="1" indent="-342900" defTabSz="933450">
              <a:lnSpc>
                <a:spcPct val="90000"/>
              </a:lnSpc>
              <a:spcBef>
                <a:spcPct val="0"/>
              </a:spcBef>
              <a:spcAft>
                <a:spcPct val="35000"/>
              </a:spcAft>
              <a:buFont typeface="Arial" panose="020B0604020202020204" pitchFamily="34" charset="0"/>
              <a:buChar char="•"/>
            </a:pPr>
            <a:r>
              <a:rPr lang="en-US" sz="2000" dirty="0"/>
              <a:t>usability, portability, integrity, efficiency, robustness, …</a:t>
            </a:r>
            <a:endParaRPr lang="uk-UA" sz="2000" dirty="0"/>
          </a:p>
          <a:p>
            <a:pPr marL="342900" indent="-342900" defTabSz="933450">
              <a:lnSpc>
                <a:spcPct val="90000"/>
              </a:lnSpc>
              <a:spcBef>
                <a:spcPct val="0"/>
              </a:spcBef>
              <a:spcAft>
                <a:spcPct val="35000"/>
              </a:spcAft>
              <a:buFont typeface="Arial" panose="020B0604020202020204" pitchFamily="34" charset="0"/>
              <a:buChar char="•"/>
            </a:pPr>
            <a:r>
              <a:rPr lang="en-US" sz="2000" b="1" dirty="0"/>
              <a:t>External Interfaces Requirements</a:t>
            </a:r>
            <a:endParaRPr lang="uk-UA" sz="2000" b="1" dirty="0"/>
          </a:p>
          <a:p>
            <a:pPr marL="342900" indent="-342900" defTabSz="933450">
              <a:lnSpc>
                <a:spcPct val="90000"/>
              </a:lnSpc>
              <a:spcBef>
                <a:spcPct val="0"/>
              </a:spcBef>
              <a:spcAft>
                <a:spcPct val="35000"/>
              </a:spcAft>
              <a:buFont typeface="Arial" panose="020B0604020202020204" pitchFamily="34" charset="0"/>
              <a:buChar char="•"/>
            </a:pPr>
            <a:r>
              <a:rPr lang="en-US" sz="2000" b="1" dirty="0"/>
              <a:t>Constraints</a:t>
            </a:r>
          </a:p>
          <a:p>
            <a:pPr marL="342900" indent="-342900" defTabSz="933450">
              <a:lnSpc>
                <a:spcPct val="90000"/>
              </a:lnSpc>
              <a:spcBef>
                <a:spcPct val="0"/>
              </a:spcBef>
              <a:spcAft>
                <a:spcPct val="35000"/>
              </a:spcAft>
              <a:buFont typeface="Arial" panose="020B0604020202020204" pitchFamily="34" charset="0"/>
              <a:buChar char="•"/>
            </a:pPr>
            <a:endParaRPr lang="en-US" sz="2000" dirty="0"/>
          </a:p>
          <a:p>
            <a:pPr marL="342900" lvl="0" indent="-342900" defTabSz="933450">
              <a:lnSpc>
                <a:spcPct val="90000"/>
              </a:lnSpc>
              <a:spcBef>
                <a:spcPct val="0"/>
              </a:spcBef>
              <a:spcAft>
                <a:spcPct val="35000"/>
              </a:spcAft>
              <a:buFont typeface="Arial" panose="020B0604020202020204" pitchFamily="34" charset="0"/>
              <a:buChar char="•"/>
            </a:pPr>
            <a:endParaRPr lang="uk-UA" sz="2000" dirty="0"/>
          </a:p>
          <a:p>
            <a:pPr marL="342900" lvl="0" indent="-342900" defTabSz="933450">
              <a:lnSpc>
                <a:spcPct val="90000"/>
              </a:lnSpc>
              <a:spcBef>
                <a:spcPct val="0"/>
              </a:spcBef>
              <a:spcAft>
                <a:spcPct val="35000"/>
              </a:spcAft>
              <a:buFont typeface="Arial" panose="020B0604020202020204" pitchFamily="34" charset="0"/>
              <a:buChar char="•"/>
            </a:pPr>
            <a:endParaRPr lang="en-US" sz="2000" dirty="0"/>
          </a:p>
        </p:txBody>
      </p:sp>
    </p:spTree>
    <p:extLst>
      <p:ext uri="{BB962C8B-B14F-4D97-AF65-F5344CB8AC3E}">
        <p14:creationId xmlns:p14="http://schemas.microsoft.com/office/powerpoint/2010/main" val="197033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8</a:t>
            </a:fld>
            <a:endParaRPr lang="uk-UA"/>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990600"/>
            <a:ext cx="4876800"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3"/>
          <p:cNvSpPr txBox="1">
            <a:spLocks/>
          </p:cNvSpPr>
          <p:nvPr/>
        </p:nvSpPr>
        <p:spPr>
          <a:xfrm>
            <a:off x="3962400" y="114301"/>
            <a:ext cx="8229600" cy="914400"/>
          </a:xfrm>
          <a:prstGeom prst="rect">
            <a:avLst/>
          </a:prstGeom>
        </p:spPr>
        <p:txBody>
          <a:bodyPr vert="horz" lIns="91440" tIns="45720" rIns="91440" bIns="45720" rtlCol="0" anchor="ctr">
            <a:normAutofit/>
          </a:bodyPr>
          <a:lstStyle>
            <a:lvl1pPr algn="l" defTabSz="0" rtl="0" eaLnBrk="1" latinLnBrk="0" hangingPunct="1">
              <a:spcBef>
                <a:spcPct val="0"/>
              </a:spcBef>
              <a:buNone/>
              <a:defRPr lang="en-US" sz="4000" b="0" kern="1200" baseline="0">
                <a:solidFill>
                  <a:srgbClr val="017EB8"/>
                </a:solidFill>
                <a:latin typeface="Segoe UI" panose="020B0502040204020203" pitchFamily="34" charset="0"/>
                <a:ea typeface="Segoe UI" pitchFamily="34" charset="0"/>
                <a:cs typeface="Segoe UI" pitchFamily="34" charset="0"/>
              </a:defRPr>
            </a:lvl1pPr>
          </a:lstStyle>
          <a:p>
            <a:r>
              <a:rPr lang="en-US" sz="3200" dirty="0">
                <a:solidFill>
                  <a:srgbClr val="CEF5FA"/>
                </a:solidFill>
              </a:rPr>
              <a:t>Explicit and Implicit requirements</a:t>
            </a:r>
          </a:p>
        </p:txBody>
      </p:sp>
      <p:sp>
        <p:nvSpPr>
          <p:cNvPr id="7" name="Rectangle 6"/>
          <p:cNvSpPr/>
          <p:nvPr/>
        </p:nvSpPr>
        <p:spPr>
          <a:xfrm>
            <a:off x="4416362" y="3505201"/>
            <a:ext cx="1451038" cy="584775"/>
          </a:xfrm>
          <a:prstGeom prst="rect">
            <a:avLst/>
          </a:prstGeom>
        </p:spPr>
        <p:txBody>
          <a:bodyPr wrap="none">
            <a:spAutoFit/>
          </a:bodyPr>
          <a:lstStyle/>
          <a:p>
            <a:r>
              <a:rPr lang="en-US" sz="3200" dirty="0">
                <a:solidFill>
                  <a:schemeClr val="bg1"/>
                </a:solidFill>
                <a:latin typeface="Segoe UI" panose="020B0502040204020203" pitchFamily="34" charset="0"/>
                <a:ea typeface="Segoe UI" panose="020B0502040204020203" pitchFamily="34" charset="0"/>
                <a:cs typeface="Segoe UI" panose="020B0502040204020203" pitchFamily="34" charset="0"/>
              </a:rPr>
              <a:t>Explicit</a:t>
            </a:r>
            <a:endParaRPr lang="en-US" sz="3200" dirty="0">
              <a:solidFill>
                <a:schemeClr val="bg1"/>
              </a:solidFill>
            </a:endParaRPr>
          </a:p>
        </p:txBody>
      </p:sp>
      <p:sp>
        <p:nvSpPr>
          <p:cNvPr id="8" name="Rectangle 7"/>
          <p:cNvSpPr/>
          <p:nvPr/>
        </p:nvSpPr>
        <p:spPr>
          <a:xfrm>
            <a:off x="6248400" y="2743201"/>
            <a:ext cx="1628972" cy="584775"/>
          </a:xfrm>
          <a:prstGeom prst="rect">
            <a:avLst/>
          </a:prstGeom>
        </p:spPr>
        <p:txBody>
          <a:bodyPr wrap="none">
            <a:spAutoFit/>
          </a:bodyPr>
          <a:lstStyle/>
          <a:p>
            <a:r>
              <a:rPr lang="en-US" sz="3200" dirty="0">
                <a:solidFill>
                  <a:schemeClr val="bg1"/>
                </a:solidFill>
                <a:latin typeface="Segoe UI" panose="020B0502040204020203" pitchFamily="34" charset="0"/>
                <a:ea typeface="Segoe UI" panose="020B0502040204020203" pitchFamily="34" charset="0"/>
                <a:cs typeface="Segoe UI" panose="020B0502040204020203" pitchFamily="34" charset="0"/>
              </a:rPr>
              <a:t>Implicit </a:t>
            </a:r>
            <a:endParaRPr lang="en-US" sz="3200" dirty="0">
              <a:solidFill>
                <a:schemeClr val="bg1"/>
              </a:solidFill>
            </a:endParaRPr>
          </a:p>
        </p:txBody>
      </p:sp>
      <p:sp>
        <p:nvSpPr>
          <p:cNvPr id="9" name="Rounded Rectangular Callout 8"/>
          <p:cNvSpPr/>
          <p:nvPr/>
        </p:nvSpPr>
        <p:spPr>
          <a:xfrm>
            <a:off x="1981201" y="5029200"/>
            <a:ext cx="2484815" cy="990600"/>
          </a:xfrm>
          <a:prstGeom prst="wedgeRoundRectCallout">
            <a:avLst>
              <a:gd name="adj1" fmla="val 40076"/>
              <a:gd name="adj2" fmla="val -158358"/>
              <a:gd name="adj3" fmla="val 16667"/>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egoe UI" panose="020B0502040204020203" pitchFamily="34" charset="0"/>
                <a:ea typeface="Segoe UI" panose="020B0502040204020203" pitchFamily="34" charset="0"/>
                <a:cs typeface="Segoe UI" panose="020B0502040204020203" pitchFamily="34" charset="0"/>
              </a:rPr>
              <a:t>Clearly defined and documented</a:t>
            </a:r>
          </a:p>
        </p:txBody>
      </p:sp>
      <p:sp>
        <p:nvSpPr>
          <p:cNvPr id="10" name="Rounded Rectangular Callout 9"/>
          <p:cNvSpPr/>
          <p:nvPr/>
        </p:nvSpPr>
        <p:spPr>
          <a:xfrm>
            <a:off x="7924801" y="990600"/>
            <a:ext cx="2484815" cy="990600"/>
          </a:xfrm>
          <a:prstGeom prst="wedgeRoundRectCallout">
            <a:avLst>
              <a:gd name="adj1" fmla="val -56999"/>
              <a:gd name="adj2" fmla="val 127246"/>
              <a:gd name="adj3" fmla="val 16667"/>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egoe UI" panose="020B0502040204020203" pitchFamily="34" charset="0"/>
                <a:ea typeface="Segoe UI" panose="020B0502040204020203" pitchFamily="34" charset="0"/>
                <a:cs typeface="Segoe UI" panose="020B0502040204020203" pitchFamily="34" charset="0"/>
              </a:rPr>
              <a:t>Hidden or ‘assumed’ and not stated explicitly</a:t>
            </a:r>
          </a:p>
        </p:txBody>
      </p:sp>
    </p:spTree>
    <p:extLst>
      <p:ext uri="{BB962C8B-B14F-4D97-AF65-F5344CB8AC3E}">
        <p14:creationId xmlns:p14="http://schemas.microsoft.com/office/powerpoint/2010/main" val="1502606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3586731" y="158261"/>
            <a:ext cx="10972800" cy="914400"/>
          </a:xfrm>
        </p:spPr>
        <p:txBody>
          <a:bodyPr>
            <a:normAutofit/>
          </a:bodyPr>
          <a:lstStyle/>
          <a:p>
            <a:r>
              <a:rPr lang="en-US" sz="3200" dirty="0"/>
              <a:t>Requirements types. Example</a:t>
            </a:r>
          </a:p>
        </p:txBody>
      </p:sp>
      <p:graphicFrame>
        <p:nvGraphicFramePr>
          <p:cNvPr id="6" name="Table 5"/>
          <p:cNvGraphicFramePr>
            <a:graphicFrameLocks noGrp="1"/>
          </p:cNvGraphicFramePr>
          <p:nvPr>
            <p:extLst>
              <p:ext uri="{D42A27DB-BD31-4B8C-83A1-F6EECF244321}">
                <p14:modId xmlns:p14="http://schemas.microsoft.com/office/powerpoint/2010/main" val="2607693943"/>
              </p:ext>
            </p:extLst>
          </p:nvPr>
        </p:nvGraphicFramePr>
        <p:xfrm>
          <a:off x="2205418" y="1272859"/>
          <a:ext cx="8114919" cy="4714240"/>
        </p:xfrm>
        <a:graphic>
          <a:graphicData uri="http://schemas.openxmlformats.org/drawingml/2006/table">
            <a:tbl>
              <a:tblPr firstRow="1" bandRow="1">
                <a:tableStyleId>{21E4AEA4-8DFA-4A89-87EB-49C32662AFE0}</a:tableStyleId>
              </a:tblPr>
              <a:tblGrid>
                <a:gridCol w="835279">
                  <a:extLst>
                    <a:ext uri="{9D8B030D-6E8A-4147-A177-3AD203B41FA5}">
                      <a16:colId xmlns:a16="http://schemas.microsoft.com/office/drawing/2014/main" xmlns="" val="529701264"/>
                    </a:ext>
                  </a:extLst>
                </a:gridCol>
                <a:gridCol w="7279640">
                  <a:extLst>
                    <a:ext uri="{9D8B030D-6E8A-4147-A177-3AD203B41FA5}">
                      <a16:colId xmlns:a16="http://schemas.microsoft.com/office/drawing/2014/main" xmlns="" val="3201724427"/>
                    </a:ext>
                  </a:extLst>
                </a:gridCol>
              </a:tblGrid>
              <a:tr h="370840">
                <a:tc>
                  <a:txBody>
                    <a:bodyPr/>
                    <a:lstStyle/>
                    <a:p>
                      <a:r>
                        <a:rPr lang="en-US" sz="1400" b="0" dirty="0"/>
                        <a:t>Req. ID</a:t>
                      </a:r>
                    </a:p>
                  </a:txBody>
                  <a:tcPr/>
                </a:tc>
                <a:tc>
                  <a:txBody>
                    <a:bodyPr/>
                    <a:lstStyle/>
                    <a:p>
                      <a:r>
                        <a:rPr lang="en-US" sz="1400" b="0" dirty="0"/>
                        <a:t>Requirements Description</a:t>
                      </a:r>
                    </a:p>
                  </a:txBody>
                  <a:tcPr/>
                </a:tc>
                <a:extLst>
                  <a:ext uri="{0D108BD9-81ED-4DB2-BD59-A6C34878D82A}">
                    <a16:rowId xmlns:a16="http://schemas.microsoft.com/office/drawing/2014/main" xmlns="" val="2004644868"/>
                  </a:ext>
                </a:extLst>
              </a:tr>
              <a:tr h="370840">
                <a:tc>
                  <a:txBody>
                    <a:bodyPr/>
                    <a:lstStyle/>
                    <a:p>
                      <a:r>
                        <a:rPr lang="en-US" sz="1400" b="0" dirty="0"/>
                        <a:t>BR.01</a:t>
                      </a:r>
                    </a:p>
                  </a:txBody>
                  <a:tcPr/>
                </a:tc>
                <a:tc>
                  <a:txBody>
                    <a:bodyPr/>
                    <a:lstStyle/>
                    <a:p>
                      <a:r>
                        <a:rPr lang="en-US" sz="1400" b="0" dirty="0"/>
                        <a:t>Order Management System should be protected from unauthorized access. </a:t>
                      </a:r>
                    </a:p>
                  </a:txBody>
                  <a:tcPr/>
                </a:tc>
                <a:extLst>
                  <a:ext uri="{0D108BD9-81ED-4DB2-BD59-A6C34878D82A}">
                    <a16:rowId xmlns:a16="http://schemas.microsoft.com/office/drawing/2014/main" xmlns="" val="674964228"/>
                  </a:ext>
                </a:extLst>
              </a:tr>
              <a:tr h="370840">
                <a:tc>
                  <a:txBody>
                    <a:bodyPr/>
                    <a:lstStyle/>
                    <a:p>
                      <a:r>
                        <a:rPr lang="en-US" sz="1400" b="0" dirty="0"/>
                        <a:t>UR.01</a:t>
                      </a:r>
                    </a:p>
                  </a:txBody>
                  <a:tcPr/>
                </a:tc>
                <a:tc>
                  <a:txBody>
                    <a:bodyPr/>
                    <a:lstStyle/>
                    <a:p>
                      <a:r>
                        <a:rPr lang="en-US" sz="1400" b="0" dirty="0"/>
                        <a:t>As User (any role) I want to Login so I can enter the System</a:t>
                      </a:r>
                    </a:p>
                  </a:txBody>
                  <a:tcPr/>
                </a:tc>
                <a:extLst>
                  <a:ext uri="{0D108BD9-81ED-4DB2-BD59-A6C34878D82A}">
                    <a16:rowId xmlns:a16="http://schemas.microsoft.com/office/drawing/2014/main" xmlns="" val="1327954115"/>
                  </a:ext>
                </a:extLst>
              </a:tr>
              <a:tr h="370840">
                <a:tc>
                  <a:txBody>
                    <a:bodyPr/>
                    <a:lstStyle/>
                    <a:p>
                      <a:r>
                        <a:rPr lang="en-US" sz="1400" b="0" dirty="0"/>
                        <a:t>FR.01</a:t>
                      </a:r>
                    </a:p>
                  </a:txBody>
                  <a:tcPr/>
                </a:tc>
                <a:tc>
                  <a:txBody>
                    <a:bodyPr/>
                    <a:lstStyle/>
                    <a:p>
                      <a:pPr marL="0" indent="0">
                        <a:buFont typeface="Wingdings" panose="05000000000000000000" pitchFamily="2" charset="2"/>
                        <a:buNone/>
                      </a:pPr>
                      <a:r>
                        <a:rPr lang="en-US" sz="1400" dirty="0"/>
                        <a:t> ‘Login’ page should contain two fields ‘User Name’,</a:t>
                      </a:r>
                      <a:r>
                        <a:rPr lang="en-US" sz="1400" baseline="0" dirty="0"/>
                        <a:t> and </a:t>
                      </a:r>
                      <a:r>
                        <a:rPr lang="en-US" sz="1400" dirty="0"/>
                        <a:t>‘Password’,</a:t>
                      </a:r>
                      <a:r>
                        <a:rPr lang="en-US" sz="1400" baseline="0" dirty="0"/>
                        <a:t> checkbox ‘Remember me’ </a:t>
                      </a:r>
                      <a:r>
                        <a:rPr lang="en-US" sz="1400" dirty="0"/>
                        <a:t>and two buttons – ‘Login’ and ‘Reset’.</a:t>
                      </a:r>
                      <a:endParaRPr lang="en-US" sz="1400" b="0" dirty="0"/>
                    </a:p>
                  </a:txBody>
                  <a:tcPr/>
                </a:tc>
                <a:extLst>
                  <a:ext uri="{0D108BD9-81ED-4DB2-BD59-A6C34878D82A}">
                    <a16:rowId xmlns:a16="http://schemas.microsoft.com/office/drawing/2014/main" xmlns="" val="1691256401"/>
                  </a:ext>
                </a:extLst>
              </a:tr>
              <a:tr h="370840">
                <a:tc>
                  <a:txBody>
                    <a:bodyPr/>
                    <a:lstStyle/>
                    <a:p>
                      <a:r>
                        <a:rPr lang="en-US" sz="1400" b="0" dirty="0"/>
                        <a:t>FR.02</a:t>
                      </a:r>
                    </a:p>
                  </a:txBody>
                  <a:tcPr/>
                </a:tc>
                <a:tc>
                  <a:txBody>
                    <a:bodyPr/>
                    <a:lstStyle/>
                    <a:p>
                      <a:r>
                        <a:rPr lang="en-US" sz="1400" b="0" dirty="0"/>
                        <a:t>Registered Users shall be able to Login to System by</a:t>
                      </a:r>
                      <a:r>
                        <a:rPr lang="en-US" sz="1400" b="0" baseline="0" dirty="0"/>
                        <a:t> providing Username &amp;Password</a:t>
                      </a:r>
                    </a:p>
                    <a:p>
                      <a:pPr marL="285750" indent="-285750">
                        <a:buFont typeface="Wingdings" panose="05000000000000000000" pitchFamily="2" charset="2"/>
                        <a:buChar char="Ø"/>
                      </a:pPr>
                      <a:r>
                        <a:rPr lang="en-US" sz="1400" b="0" dirty="0"/>
                        <a:t>Upon successful login to the system, Order Management System opens new window. The specialty is that different Roles see different tabs.</a:t>
                      </a:r>
                    </a:p>
                    <a:p>
                      <a:pPr marL="285750" indent="-285750">
                        <a:buFont typeface="Wingdings" panose="05000000000000000000" pitchFamily="2" charset="2"/>
                        <a:buChar char="Ø"/>
                      </a:pPr>
                      <a:r>
                        <a:rPr lang="en-US" sz="1400" b="0" dirty="0"/>
                        <a:t>If the Credentials are not correct, then system notifies user about it and gives him another try</a:t>
                      </a:r>
                    </a:p>
                  </a:txBody>
                  <a:tcPr/>
                </a:tc>
                <a:extLst>
                  <a:ext uri="{0D108BD9-81ED-4DB2-BD59-A6C34878D82A}">
                    <a16:rowId xmlns:a16="http://schemas.microsoft.com/office/drawing/2014/main" xmlns="" val="1700444258"/>
                  </a:ext>
                </a:extLst>
              </a:tr>
              <a:tr h="370840">
                <a:tc>
                  <a:txBody>
                    <a:bodyPr/>
                    <a:lstStyle/>
                    <a:p>
                      <a:r>
                        <a:rPr lang="en-US" sz="1400" b="0" dirty="0"/>
                        <a:t>FR.03</a:t>
                      </a:r>
                    </a:p>
                  </a:txBody>
                  <a:tcPr/>
                </a:tc>
                <a:tc>
                  <a:txBody>
                    <a:bodyPr/>
                    <a:lstStyle/>
                    <a:p>
                      <a:r>
                        <a:rPr lang="en-US" sz="1400" b="0" dirty="0"/>
                        <a:t>‘Remember me’ option on Login</a:t>
                      </a:r>
                      <a:r>
                        <a:rPr lang="en-US" sz="1400" b="0" baseline="0" dirty="0"/>
                        <a:t> page </a:t>
                      </a:r>
                      <a:r>
                        <a:rPr lang="en-US" sz="1400" b="0" dirty="0"/>
                        <a:t>saves last entered user name on current PC</a:t>
                      </a:r>
                    </a:p>
                  </a:txBody>
                  <a:tcPr/>
                </a:tc>
                <a:extLst>
                  <a:ext uri="{0D108BD9-81ED-4DB2-BD59-A6C34878D82A}">
                    <a16:rowId xmlns:a16="http://schemas.microsoft.com/office/drawing/2014/main" xmlns="" val="63740464"/>
                  </a:ext>
                </a:extLst>
              </a:tr>
              <a:tr h="370840">
                <a:tc>
                  <a:txBody>
                    <a:bodyPr/>
                    <a:lstStyle/>
                    <a:p>
                      <a:r>
                        <a:rPr lang="en-US" sz="1400" b="0" dirty="0"/>
                        <a:t>NF.01</a:t>
                      </a:r>
                    </a:p>
                  </a:txBody>
                  <a:tcPr/>
                </a:tc>
                <a:tc>
                  <a:txBody>
                    <a:bodyPr/>
                    <a:lstStyle/>
                    <a:p>
                      <a:r>
                        <a:rPr lang="en-US" sz="1400" b="0" u="none" dirty="0"/>
                        <a:t>Performance</a:t>
                      </a:r>
                      <a:r>
                        <a:rPr lang="en-US" sz="1400" b="0" dirty="0"/>
                        <a:t>:</a:t>
                      </a:r>
                      <a:r>
                        <a:rPr lang="en-US" sz="1400" b="0" baseline="0" dirty="0"/>
                        <a:t> Upon providing correct credentials, User shall be redirected to the new window within 4 Seconds (max)</a:t>
                      </a:r>
                      <a:endParaRPr lang="en-US" sz="1400" b="0" dirty="0"/>
                    </a:p>
                  </a:txBody>
                  <a:tcPr/>
                </a:tc>
                <a:extLst>
                  <a:ext uri="{0D108BD9-81ED-4DB2-BD59-A6C34878D82A}">
                    <a16:rowId xmlns:a16="http://schemas.microsoft.com/office/drawing/2014/main" xmlns="" val="4246129889"/>
                  </a:ext>
                </a:extLst>
              </a:tr>
              <a:tr h="370840">
                <a:tc>
                  <a:txBody>
                    <a:bodyPr/>
                    <a:lstStyle/>
                    <a:p>
                      <a:r>
                        <a:rPr lang="en-US" sz="1400" b="0" dirty="0"/>
                        <a:t>NF.02</a:t>
                      </a:r>
                    </a:p>
                  </a:txBody>
                  <a:tcPr/>
                </a:tc>
                <a:tc>
                  <a:txBody>
                    <a:bodyPr/>
                    <a:lstStyle/>
                    <a:p>
                      <a:r>
                        <a:rPr lang="en-US" sz="1400" b="0" u="none" dirty="0"/>
                        <a:t>Platform Constraints</a:t>
                      </a:r>
                      <a:r>
                        <a:rPr lang="en-US" sz="1400" b="0" dirty="0"/>
                        <a:t>: The Login Functionality shall behave  same in different Platforms (Windows/Linux)</a:t>
                      </a:r>
                    </a:p>
                  </a:txBody>
                  <a:tcPr/>
                </a:tc>
                <a:extLst>
                  <a:ext uri="{0D108BD9-81ED-4DB2-BD59-A6C34878D82A}">
                    <a16:rowId xmlns:a16="http://schemas.microsoft.com/office/drawing/2014/main" xmlns="" val="3495124741"/>
                  </a:ext>
                </a:extLst>
              </a:tr>
              <a:tr h="370840">
                <a:tc>
                  <a:txBody>
                    <a:bodyPr/>
                    <a:lstStyle/>
                    <a:p>
                      <a:r>
                        <a:rPr lang="en-US" sz="1400" b="0" dirty="0"/>
                        <a:t>NF.03</a:t>
                      </a:r>
                    </a:p>
                  </a:txBody>
                  <a:tcPr/>
                </a:tc>
                <a:tc>
                  <a:txBody>
                    <a:bodyPr/>
                    <a:lstStyle/>
                    <a:p>
                      <a:r>
                        <a:rPr lang="en-US" sz="1400" b="0" u="none" dirty="0"/>
                        <a:t>Portability</a:t>
                      </a:r>
                      <a:r>
                        <a:rPr lang="en-US" sz="1400" b="0" dirty="0"/>
                        <a:t>: The System shall be portable enough for various devices such as: Laptop, Desktop, Mobile, Tablet</a:t>
                      </a:r>
                    </a:p>
                  </a:txBody>
                  <a:tcPr/>
                </a:tc>
                <a:extLst>
                  <a:ext uri="{0D108BD9-81ED-4DB2-BD59-A6C34878D82A}">
                    <a16:rowId xmlns:a16="http://schemas.microsoft.com/office/drawing/2014/main" xmlns="" val="3067979887"/>
                  </a:ext>
                </a:extLst>
              </a:tr>
            </a:tbl>
          </a:graphicData>
        </a:graphic>
      </p:graphicFrame>
      <p:sp>
        <p:nvSpPr>
          <p:cNvPr id="10" name="Rectangle 9"/>
          <p:cNvSpPr/>
          <p:nvPr/>
        </p:nvSpPr>
        <p:spPr>
          <a:xfrm>
            <a:off x="35927" y="3222808"/>
            <a:ext cx="1856509" cy="523220"/>
          </a:xfrm>
          <a:prstGeom prst="rect">
            <a:avLst/>
          </a:prstGeom>
        </p:spPr>
        <p:txBody>
          <a:bodyPr wrap="square">
            <a:spAutoFit/>
          </a:bodyPr>
          <a:lstStyle/>
          <a:p>
            <a:pPr algn="ctr"/>
            <a:r>
              <a:rPr lang="en-US" sz="1400" dirty="0"/>
              <a:t>Functional Requirements</a:t>
            </a:r>
          </a:p>
        </p:txBody>
      </p:sp>
      <p:sp>
        <p:nvSpPr>
          <p:cNvPr id="11" name="Rectangle 10"/>
          <p:cNvSpPr/>
          <p:nvPr/>
        </p:nvSpPr>
        <p:spPr>
          <a:xfrm>
            <a:off x="-4949" y="4920957"/>
            <a:ext cx="1856509" cy="523220"/>
          </a:xfrm>
          <a:prstGeom prst="rect">
            <a:avLst/>
          </a:prstGeom>
        </p:spPr>
        <p:txBody>
          <a:bodyPr wrap="square">
            <a:spAutoFit/>
          </a:bodyPr>
          <a:lstStyle/>
          <a:p>
            <a:pPr algn="ctr"/>
            <a:r>
              <a:rPr lang="en-US" sz="1400" dirty="0"/>
              <a:t>Nonfunctional Requirements</a:t>
            </a:r>
          </a:p>
        </p:txBody>
      </p:sp>
      <p:sp>
        <p:nvSpPr>
          <p:cNvPr id="12" name="Rectangle 11"/>
          <p:cNvSpPr/>
          <p:nvPr/>
        </p:nvSpPr>
        <p:spPr>
          <a:xfrm>
            <a:off x="-9897" y="2003336"/>
            <a:ext cx="1856509" cy="523220"/>
          </a:xfrm>
          <a:prstGeom prst="rect">
            <a:avLst/>
          </a:prstGeom>
        </p:spPr>
        <p:txBody>
          <a:bodyPr wrap="square">
            <a:spAutoFit/>
          </a:bodyPr>
          <a:lstStyle/>
          <a:p>
            <a:pPr algn="ctr"/>
            <a:r>
              <a:rPr lang="en-US" sz="1400" dirty="0"/>
              <a:t>User </a:t>
            </a:r>
            <a:br>
              <a:rPr lang="en-US" sz="1400" dirty="0"/>
            </a:br>
            <a:r>
              <a:rPr lang="en-US" sz="1400" dirty="0"/>
              <a:t>Requirements</a:t>
            </a:r>
          </a:p>
        </p:txBody>
      </p:sp>
      <p:sp>
        <p:nvSpPr>
          <p:cNvPr id="8" name="Left Brace 7"/>
          <p:cNvSpPr/>
          <p:nvPr/>
        </p:nvSpPr>
        <p:spPr>
          <a:xfrm>
            <a:off x="1725137" y="2429088"/>
            <a:ext cx="360219" cy="194894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e 8"/>
          <p:cNvSpPr/>
          <p:nvPr/>
        </p:nvSpPr>
        <p:spPr>
          <a:xfrm>
            <a:off x="1725139" y="4378036"/>
            <a:ext cx="360218" cy="1609063"/>
          </a:xfrm>
          <a:prstGeom prst="leftBrace">
            <a:avLst>
              <a:gd name="adj1" fmla="val 8333"/>
              <a:gd name="adj2" fmla="val 5111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Left Brace 12"/>
          <p:cNvSpPr/>
          <p:nvPr/>
        </p:nvSpPr>
        <p:spPr>
          <a:xfrm>
            <a:off x="1778253" y="1639452"/>
            <a:ext cx="253988" cy="36388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Left Brace 13"/>
          <p:cNvSpPr/>
          <p:nvPr/>
        </p:nvSpPr>
        <p:spPr>
          <a:xfrm>
            <a:off x="1729256" y="2008059"/>
            <a:ext cx="270141" cy="42102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p:cNvSpPr/>
          <p:nvPr/>
        </p:nvSpPr>
        <p:spPr>
          <a:xfrm>
            <a:off x="7817" y="1589864"/>
            <a:ext cx="1856509" cy="523220"/>
          </a:xfrm>
          <a:prstGeom prst="rect">
            <a:avLst/>
          </a:prstGeom>
        </p:spPr>
        <p:txBody>
          <a:bodyPr wrap="square">
            <a:spAutoFit/>
          </a:bodyPr>
          <a:lstStyle/>
          <a:p>
            <a:pPr algn="ctr"/>
            <a:r>
              <a:rPr lang="en-US" sz="1400" dirty="0"/>
              <a:t>Business </a:t>
            </a:r>
            <a:br>
              <a:rPr lang="en-US" sz="1400" dirty="0"/>
            </a:br>
            <a:r>
              <a:rPr lang="en-US" sz="1400" dirty="0"/>
              <a:t>Requirements</a:t>
            </a:r>
          </a:p>
        </p:txBody>
      </p:sp>
    </p:spTree>
    <p:extLst>
      <p:ext uri="{BB962C8B-B14F-4D97-AF65-F5344CB8AC3E}">
        <p14:creationId xmlns:p14="http://schemas.microsoft.com/office/powerpoint/2010/main" val="2287041568"/>
      </p:ext>
    </p:extLst>
  </p:cSld>
  <p:clrMapOvr>
    <a:masterClrMapping/>
  </p:clrMapOvr>
</p:sld>
</file>

<file path=ppt/theme/theme1.xml><?xml version="1.0" encoding="utf-8"?>
<a:theme xmlns:a="http://schemas.openxmlformats.org/drawingml/2006/main" name="Title Slides Brand Panel">
  <a:themeElements>
    <a:clrScheme name="softserve_color">
      <a:dk1>
        <a:srgbClr val="171B65"/>
      </a:dk1>
      <a:lt1>
        <a:srgbClr val="FFFFFF"/>
      </a:lt1>
      <a:dk2>
        <a:srgbClr val="171B65"/>
      </a:dk2>
      <a:lt2>
        <a:srgbClr val="00B4D5"/>
      </a:lt2>
      <a:accent1>
        <a:srgbClr val="171B65"/>
      </a:accent1>
      <a:accent2>
        <a:srgbClr val="00B4D5"/>
      </a:accent2>
      <a:accent3>
        <a:srgbClr val="FFFFFF"/>
      </a:accent3>
      <a:accent4>
        <a:srgbClr val="CBCECE"/>
      </a:accent4>
      <a:accent5>
        <a:srgbClr val="515D65"/>
      </a:accent5>
      <a:accent6>
        <a:srgbClr val="BED62F"/>
      </a:accent6>
      <a:hlink>
        <a:srgbClr val="00B4D5"/>
      </a:hlink>
      <a:folHlink>
        <a:srgbClr val="356A95"/>
      </a:folHlink>
    </a:clrScheme>
    <a:fontScheme name="ss">
      <a:majorFont>
        <a:latin typeface="Tahoma"/>
        <a:ea typeface=""/>
        <a:cs typeface=""/>
      </a:majorFont>
      <a:minorFont>
        <a:latin typeface="Tahoma"/>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Slides with Logo">
  <a:themeElements>
    <a:clrScheme name="softserve_color">
      <a:dk1>
        <a:srgbClr val="171B65"/>
      </a:dk1>
      <a:lt1>
        <a:srgbClr val="FFFFFF"/>
      </a:lt1>
      <a:dk2>
        <a:srgbClr val="171B65"/>
      </a:dk2>
      <a:lt2>
        <a:srgbClr val="00B4D5"/>
      </a:lt2>
      <a:accent1>
        <a:srgbClr val="171B65"/>
      </a:accent1>
      <a:accent2>
        <a:srgbClr val="00B4D5"/>
      </a:accent2>
      <a:accent3>
        <a:srgbClr val="FFFFFF"/>
      </a:accent3>
      <a:accent4>
        <a:srgbClr val="CBCECE"/>
      </a:accent4>
      <a:accent5>
        <a:srgbClr val="515D65"/>
      </a:accent5>
      <a:accent6>
        <a:srgbClr val="BED62F"/>
      </a:accent6>
      <a:hlink>
        <a:srgbClr val="00B4D5"/>
      </a:hlink>
      <a:folHlink>
        <a:srgbClr val="356A95"/>
      </a:folHlink>
    </a:clrScheme>
    <a:fontScheme name="ss">
      <a:majorFont>
        <a:latin typeface="Tahoma"/>
        <a:ea typeface=""/>
        <a:cs typeface=""/>
      </a:majorFont>
      <a:minorFont>
        <a:latin typeface="Tahoma"/>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hapter Slides">
  <a:themeElements>
    <a:clrScheme name="softserve_color">
      <a:dk1>
        <a:srgbClr val="171B65"/>
      </a:dk1>
      <a:lt1>
        <a:srgbClr val="FFFFFF"/>
      </a:lt1>
      <a:dk2>
        <a:srgbClr val="171B65"/>
      </a:dk2>
      <a:lt2>
        <a:srgbClr val="00B4D5"/>
      </a:lt2>
      <a:accent1>
        <a:srgbClr val="BED62F"/>
      </a:accent1>
      <a:accent2>
        <a:srgbClr val="D66522"/>
      </a:accent2>
      <a:accent3>
        <a:srgbClr val="171B65"/>
      </a:accent3>
      <a:accent4>
        <a:srgbClr val="00B4D5"/>
      </a:accent4>
      <a:accent5>
        <a:srgbClr val="515D65"/>
      </a:accent5>
      <a:accent6>
        <a:srgbClr val="CBCECE"/>
      </a:accent6>
      <a:hlink>
        <a:srgbClr val="00B4D5"/>
      </a:hlink>
      <a:folHlink>
        <a:srgbClr val="356A95"/>
      </a:folHlink>
    </a:clrScheme>
    <a:fontScheme name="ss">
      <a:majorFont>
        <a:latin typeface="Tahoma"/>
        <a:ea typeface=""/>
        <a:cs typeface=""/>
      </a:majorFont>
      <a:minorFont>
        <a:latin typeface="Tahoma"/>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5428</TotalTime>
  <Words>1993</Words>
  <Application>Microsoft Office PowerPoint</Application>
  <PresentationFormat>Widescreen</PresentationFormat>
  <Paragraphs>218</Paragraphs>
  <Slides>9</Slides>
  <Notes>9</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9</vt:i4>
      </vt:variant>
    </vt:vector>
  </HeadingPairs>
  <TitlesOfParts>
    <vt:vector size="18" baseType="lpstr">
      <vt:lpstr>Arial</vt:lpstr>
      <vt:lpstr>Calibri</vt:lpstr>
      <vt:lpstr>Segoe UI</vt:lpstr>
      <vt:lpstr>Tahoma</vt:lpstr>
      <vt:lpstr>Trebuchet MS</vt:lpstr>
      <vt:lpstr>Wingdings</vt:lpstr>
      <vt:lpstr>Title Slides Brand Panel</vt:lpstr>
      <vt:lpstr>Blank Slides with Logo</vt:lpstr>
      <vt:lpstr>Chapter Slides</vt:lpstr>
      <vt:lpstr>Requirements</vt:lpstr>
      <vt:lpstr>Agenda</vt:lpstr>
      <vt:lpstr>Requirements sources and elicitation techniques</vt:lpstr>
      <vt:lpstr>PowerPoint Presentation</vt:lpstr>
      <vt:lpstr>PowerPoint Presentation</vt:lpstr>
      <vt:lpstr>PowerPoint Presentation</vt:lpstr>
      <vt:lpstr>PowerPoint Presentation</vt:lpstr>
      <vt:lpstr>PowerPoint Presentation</vt:lpstr>
      <vt:lpstr>Requirements types. Example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Леся</dc:creator>
  <cp:lastModifiedBy>Lesya Klakovych</cp:lastModifiedBy>
  <cp:revision>403</cp:revision>
  <dcterms:created xsi:type="dcterms:W3CDTF">2015-09-10T13:48:25Z</dcterms:created>
  <dcterms:modified xsi:type="dcterms:W3CDTF">2016-09-13T13:41:36Z</dcterms:modified>
</cp:coreProperties>
</file>